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9144000" cy="6858000"/>
  <p:embeddedFontLst>
    <p:embeddedFont>
      <p:font typeface="Sitka Small" panose="02000505000000020004" pitchFamily="2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Arial" panose="020B0604020202020204" pitchFamily="34" charset="0"/>
      <p:regular r:id="rId45"/>
      <p:bold r:id="rId46"/>
      <p:italic r:id="rId47"/>
      <p:boldItalic r:id="rId48"/>
    </p:embeddedFont>
    <p:embeddedFont>
      <p:font typeface="Wingdings" panose="05000000000000000000" pitchFamily="2" charset="2"/>
      <p:regular r:id="rId49"/>
    </p:embeddedFont>
    <p:embeddedFont>
      <p:font typeface="Times New Roman" panose="02020603050405020304" pitchFamily="18" charset="0"/>
      <p:regular r:id="rId50"/>
    </p:embeddedFont>
    <p:embeddedFont>
      <p:font typeface="Courier New" panose="02070309020205020404" pitchFamily="49" charset="0"/>
      <p:regular r:id="rId51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FEA7-314E-44DD-95C5-0F84C82B5BFB}" type="datetimeFigureOut">
              <a:rPr lang="tr-TR" smtClean="0"/>
              <a:t>1.01.2021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2EE2B-7A29-4846-95EC-78F9A6E0FE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199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6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96723"/>
            <a:ext cx="172783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304" y="1232160"/>
            <a:ext cx="8073390" cy="4295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290385"/>
            <a:ext cx="2743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www.tekna.no/aktuelt/tekna-gjennomslag-om-ikt-sikkerhet-i-utdanninge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smtClean="0">
                <a:latin typeface="Times New Roman"/>
                <a:cs typeface="Times New Roman"/>
              </a:rPr>
              <a:t>Application Security</a:t>
            </a:r>
            <a:endParaRPr lang="en-US" sz="4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5777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462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Malicious Mobile</a:t>
            </a:r>
            <a:r>
              <a:rPr spc="-95" dirty="0"/>
              <a:t> </a:t>
            </a:r>
            <a:r>
              <a:rPr spc="-5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68824"/>
            <a:ext cx="7822565" cy="45015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Program/script/macro that </a:t>
            </a:r>
            <a:r>
              <a:rPr sz="2400" spc="-5" dirty="0">
                <a:latin typeface="Arial"/>
                <a:cs typeface="Arial"/>
              </a:rPr>
              <a:t>runs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unchanged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on homogeneous platforms (e.g.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Windows)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—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will only </a:t>
            </a:r>
            <a:r>
              <a:rPr sz="2000" spc="-10" dirty="0">
                <a:latin typeface="Arial"/>
                <a:cs typeface="Arial"/>
              </a:rPr>
              <a:t>affect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platforms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on heterogeneous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platforms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—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will </a:t>
            </a:r>
            <a:r>
              <a:rPr sz="2000" spc="-10" dirty="0">
                <a:latin typeface="Arial"/>
                <a:cs typeface="Arial"/>
              </a:rPr>
              <a:t>affect </a:t>
            </a:r>
            <a:r>
              <a:rPr sz="2000" dirty="0">
                <a:latin typeface="Arial"/>
                <a:cs typeface="Arial"/>
              </a:rPr>
              <a:t>any platform that supports script/macro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language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—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spc="-10" dirty="0">
                <a:latin typeface="Arial"/>
                <a:cs typeface="Arial"/>
              </a:rPr>
              <a:t>Office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macros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Transmitted </a:t>
            </a:r>
            <a:r>
              <a:rPr sz="2400" dirty="0">
                <a:latin typeface="Arial"/>
                <a:cs typeface="Arial"/>
              </a:rPr>
              <a:t>from remote system to local system &amp;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executed on local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inject </a:t>
            </a:r>
            <a:r>
              <a:rPr sz="2000" spc="-15" dirty="0">
                <a:latin typeface="Arial"/>
                <a:cs typeface="Arial"/>
              </a:rPr>
              <a:t>Trojan </a:t>
            </a:r>
            <a:r>
              <a:rPr sz="2000" dirty="0">
                <a:latin typeface="Arial"/>
                <a:cs typeface="Arial"/>
              </a:rPr>
              <a:t>horse, spyware, </a:t>
            </a:r>
            <a:r>
              <a:rPr sz="2000" spc="-5" dirty="0">
                <a:latin typeface="Arial"/>
                <a:cs typeface="Arial"/>
              </a:rPr>
              <a:t>virus, </a:t>
            </a:r>
            <a:r>
              <a:rPr sz="2000" dirty="0">
                <a:latin typeface="Arial"/>
                <a:cs typeface="Arial"/>
              </a:rPr>
              <a:t>worm etc. which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endParaRPr sz="20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80"/>
              </a:spcBef>
              <a:buChar char="—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directly perform specific attacks, such as unauthorized </a:t>
            </a:r>
            <a:r>
              <a:rPr sz="2000" spc="-55" dirty="0">
                <a:latin typeface="Arial"/>
                <a:cs typeface="Arial"/>
              </a:rPr>
              <a:t>data  </a:t>
            </a:r>
            <a:r>
              <a:rPr sz="2000" dirty="0">
                <a:latin typeface="Arial"/>
                <a:cs typeface="Arial"/>
              </a:rPr>
              <a:t>access, root compromise,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sabotage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—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indirectly infect other systems and thereby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spread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698" y="85981"/>
            <a:ext cx="1676535" cy="15577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9583"/>
            <a:ext cx="1551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Viruses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0154"/>
            <a:ext cx="7428230" cy="37585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piece </a:t>
            </a:r>
            <a:r>
              <a:rPr sz="2800" spc="-5" dirty="0">
                <a:latin typeface="Arial"/>
                <a:cs typeface="Arial"/>
              </a:rPr>
              <a:t>of software </a:t>
            </a:r>
            <a:r>
              <a:rPr sz="2800" dirty="0">
                <a:latin typeface="Arial"/>
                <a:cs typeface="Arial"/>
              </a:rPr>
              <a:t>that infects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programs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specific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operating system and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hardware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taking advantage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their details and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weaknesses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typical virus goes through phases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dormant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propagation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triggering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execution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6116" y="89915"/>
            <a:ext cx="1281683" cy="12816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11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848" y="0"/>
            <a:ext cx="147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296721"/>
            <a:ext cx="8799195" cy="58102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Replicating programs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propagate over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net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remote systems </a:t>
            </a:r>
            <a:r>
              <a:rPr sz="2400" spc="-5" dirty="0">
                <a:latin typeface="Arial"/>
                <a:cs typeface="Arial"/>
              </a:rPr>
              <a:t>via network protocols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open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Attack </a:t>
            </a:r>
            <a:r>
              <a:rPr sz="2400" spc="-5" dirty="0">
                <a:latin typeface="Arial"/>
                <a:cs typeface="Arial"/>
              </a:rPr>
              <a:t>vulnerable processes </a:t>
            </a:r>
            <a:r>
              <a:rPr sz="2400" dirty="0">
                <a:latin typeface="Arial"/>
                <a:cs typeface="Arial"/>
              </a:rPr>
              <a:t>in remote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Can also use email, </a:t>
            </a:r>
            <a:r>
              <a:rPr sz="2400" dirty="0">
                <a:latin typeface="Arial"/>
                <a:cs typeface="Arial"/>
              </a:rPr>
              <a:t>remote </a:t>
            </a:r>
            <a:r>
              <a:rPr sz="2400" spc="-10" dirty="0">
                <a:latin typeface="Arial"/>
                <a:cs typeface="Arial"/>
              </a:rPr>
              <a:t>exec, </a:t>
            </a:r>
            <a:r>
              <a:rPr sz="2400" dirty="0">
                <a:latin typeface="Arial"/>
                <a:cs typeface="Arial"/>
              </a:rPr>
              <a:t>remote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login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Can have </a:t>
            </a:r>
            <a:r>
              <a:rPr sz="2800" dirty="0">
                <a:latin typeface="Arial"/>
                <a:cs typeface="Arial"/>
              </a:rPr>
              <a:t>characteristics </a:t>
            </a:r>
            <a:r>
              <a:rPr sz="2800" spc="-5" dirty="0">
                <a:latin typeface="Arial"/>
                <a:cs typeface="Arial"/>
              </a:rPr>
              <a:t>like 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virus: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Dormant, triggering, execution, propagation </a:t>
            </a:r>
            <a:r>
              <a:rPr sz="2400" dirty="0">
                <a:latin typeface="Arial"/>
                <a:cs typeface="Arial"/>
              </a:rPr>
              <a:t>&amp;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replication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Propagation phase: searches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other systems to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infect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disguise </a:t>
            </a:r>
            <a:r>
              <a:rPr sz="2400" dirty="0">
                <a:latin typeface="Arial"/>
                <a:cs typeface="Arial"/>
              </a:rPr>
              <a:t>itself </a:t>
            </a:r>
            <a:r>
              <a:rPr sz="2400" spc="-5" dirty="0">
                <a:latin typeface="Arial"/>
                <a:cs typeface="Arial"/>
              </a:rPr>
              <a:t>as a system process when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executing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Morris Worm, the </a:t>
            </a:r>
            <a:r>
              <a:rPr sz="2800" dirty="0">
                <a:latin typeface="Arial"/>
                <a:cs typeface="Arial"/>
              </a:rPr>
              <a:t>first </a:t>
            </a:r>
            <a:r>
              <a:rPr sz="2800" spc="-5" dirty="0">
                <a:latin typeface="Arial"/>
                <a:cs typeface="Arial"/>
              </a:rPr>
              <a:t>and the </a:t>
            </a:r>
            <a:r>
              <a:rPr sz="2800" dirty="0">
                <a:latin typeface="Arial"/>
                <a:cs typeface="Arial"/>
              </a:rPr>
              <a:t>best </a:t>
            </a:r>
            <a:r>
              <a:rPr sz="2800" spc="-5" dirty="0">
                <a:latin typeface="Arial"/>
                <a:cs typeface="Arial"/>
              </a:rPr>
              <a:t>know worm,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1988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released by Robert Morris Jr., paralyzed the Internet (of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1988)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exploited vulnerabilities in UNIX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WannaCry Worm, epidemic </a:t>
            </a:r>
            <a:r>
              <a:rPr sz="2800" dirty="0">
                <a:latin typeface="Arial"/>
                <a:cs typeface="Arial"/>
              </a:rPr>
              <a:t>infection </a:t>
            </a:r>
            <a:r>
              <a:rPr sz="2800" spc="-5" dirty="0">
                <a:latin typeface="Arial"/>
                <a:cs typeface="Arial"/>
              </a:rPr>
              <a:t>in May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2017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exploits known, but unpatched, vulnerability in Windows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XP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3083" y="52817"/>
            <a:ext cx="1510914" cy="88573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97126" y="238276"/>
            <a:ext cx="27940" cy="106045"/>
          </a:xfrm>
          <a:custGeom>
            <a:avLst/>
            <a:gdLst/>
            <a:ahLst/>
            <a:cxnLst/>
            <a:rect l="l" t="t" r="r" b="b"/>
            <a:pathLst>
              <a:path w="27940" h="106045">
                <a:moveTo>
                  <a:pt x="27367" y="0"/>
                </a:moveTo>
                <a:lnTo>
                  <a:pt x="20304" y="11382"/>
                </a:lnTo>
                <a:lnTo>
                  <a:pt x="7945" y="36812"/>
                </a:lnTo>
                <a:lnTo>
                  <a:pt x="2648" y="50875"/>
                </a:lnTo>
                <a:lnTo>
                  <a:pt x="0" y="64265"/>
                </a:lnTo>
                <a:lnTo>
                  <a:pt x="0" y="78328"/>
                </a:lnTo>
                <a:lnTo>
                  <a:pt x="2648" y="92392"/>
                </a:lnTo>
                <a:lnTo>
                  <a:pt x="9711" y="105781"/>
                </a:lnTo>
                <a:lnTo>
                  <a:pt x="14125" y="105781"/>
                </a:lnTo>
                <a:lnTo>
                  <a:pt x="16773" y="105107"/>
                </a:lnTo>
                <a:lnTo>
                  <a:pt x="17656" y="103100"/>
                </a:lnTo>
                <a:lnTo>
                  <a:pt x="11476" y="90369"/>
                </a:lnTo>
                <a:lnTo>
                  <a:pt x="8828" y="76980"/>
                </a:lnTo>
                <a:lnTo>
                  <a:pt x="9711" y="64265"/>
                </a:lnTo>
                <a:lnTo>
                  <a:pt x="12359" y="50875"/>
                </a:lnTo>
                <a:lnTo>
                  <a:pt x="16773" y="37486"/>
                </a:lnTo>
                <a:lnTo>
                  <a:pt x="25602" y="12040"/>
                </a:lnTo>
                <a:lnTo>
                  <a:pt x="27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87838" y="978720"/>
            <a:ext cx="116839" cy="40005"/>
          </a:xfrm>
          <a:custGeom>
            <a:avLst/>
            <a:gdLst/>
            <a:ahLst/>
            <a:cxnLst/>
            <a:rect l="l" t="t" r="r" b="b"/>
            <a:pathLst>
              <a:path w="116840" h="40005">
                <a:moveTo>
                  <a:pt x="116529" y="0"/>
                </a:moveTo>
                <a:lnTo>
                  <a:pt x="101511" y="4686"/>
                </a:lnTo>
                <a:lnTo>
                  <a:pt x="71494" y="12721"/>
                </a:lnTo>
                <a:lnTo>
                  <a:pt x="55611" y="16738"/>
                </a:lnTo>
                <a:lnTo>
                  <a:pt x="40612" y="21424"/>
                </a:lnTo>
                <a:lnTo>
                  <a:pt x="12345" y="32135"/>
                </a:lnTo>
                <a:lnTo>
                  <a:pt x="0" y="39500"/>
                </a:lnTo>
                <a:lnTo>
                  <a:pt x="30016" y="32805"/>
                </a:lnTo>
                <a:lnTo>
                  <a:pt x="44131" y="28788"/>
                </a:lnTo>
                <a:lnTo>
                  <a:pt x="59149" y="24102"/>
                </a:lnTo>
                <a:lnTo>
                  <a:pt x="73263" y="20085"/>
                </a:lnTo>
                <a:lnTo>
                  <a:pt x="87396" y="15399"/>
                </a:lnTo>
                <a:lnTo>
                  <a:pt x="102395" y="10712"/>
                </a:lnTo>
                <a:lnTo>
                  <a:pt x="116529" y="6694"/>
                </a:lnTo>
                <a:lnTo>
                  <a:pt x="116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371600"/>
            <a:ext cx="6345936" cy="516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22859"/>
            <a:ext cx="5285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Worm </a:t>
            </a:r>
            <a:r>
              <a:rPr spc="-5" dirty="0"/>
              <a:t>Propagation</a:t>
            </a:r>
            <a:r>
              <a:rPr spc="-65" dirty="0"/>
              <a:t> </a:t>
            </a:r>
            <a:r>
              <a:rPr dirty="0"/>
              <a:t>Speed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8227"/>
            <a:ext cx="370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a </a:t>
            </a:r>
            <a:r>
              <a:rPr dirty="0"/>
              <a:t>botnet</a:t>
            </a:r>
            <a:r>
              <a:rPr spc="-85" dirty="0"/>
              <a:t> </a:t>
            </a:r>
            <a:r>
              <a:rPr spc="-5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5440" y="582929"/>
            <a:ext cx="836485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131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A </a:t>
            </a:r>
            <a:r>
              <a:rPr sz="2400" b="1" dirty="0">
                <a:latin typeface="Arial"/>
                <a:cs typeface="Arial"/>
              </a:rPr>
              <a:t>botnet </a:t>
            </a:r>
            <a:r>
              <a:rPr sz="2400" spc="-5" dirty="0">
                <a:latin typeface="Arial"/>
                <a:cs typeface="Arial"/>
              </a:rPr>
              <a:t>is a collection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computers infected with  malicious software agents (robots) that can be controlled  remotely by 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attacker.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Owners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bot </a:t>
            </a:r>
            <a:r>
              <a:rPr sz="2400" dirty="0">
                <a:latin typeface="Arial"/>
                <a:cs typeface="Arial"/>
              </a:rPr>
              <a:t>computers are </a:t>
            </a:r>
            <a:r>
              <a:rPr sz="2400" spc="-5" dirty="0">
                <a:latin typeface="Arial"/>
                <a:cs typeface="Arial"/>
              </a:rPr>
              <a:t>typically unaware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infection.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Botnet controller is called a </a:t>
            </a:r>
            <a:r>
              <a:rPr sz="2400" dirty="0">
                <a:latin typeface="Arial"/>
                <a:cs typeface="Arial"/>
              </a:rPr>
              <a:t>"bot </a:t>
            </a:r>
            <a:r>
              <a:rPr sz="2400" spc="-5" dirty="0">
                <a:latin typeface="Arial"/>
                <a:cs typeface="Arial"/>
              </a:rPr>
              <a:t>herder" or "bot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master"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Botnets execute malicious functions in a coordinated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Send spam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email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Collect identity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Denial of service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Create more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Bitcoin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mining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botnet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typically named </a:t>
            </a:r>
            <a:r>
              <a:rPr sz="2400" dirty="0">
                <a:latin typeface="Arial"/>
                <a:cs typeface="Arial"/>
              </a:rPr>
              <a:t>after the </a:t>
            </a:r>
            <a:r>
              <a:rPr sz="2400" spc="-5" dirty="0">
                <a:latin typeface="Arial"/>
                <a:cs typeface="Arial"/>
              </a:rPr>
              <a:t>malware used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infect</a:t>
            </a:r>
            <a:endParaRPr sz="2400">
              <a:latin typeface="Arial"/>
              <a:cs typeface="Arial"/>
            </a:endParaRPr>
          </a:p>
          <a:p>
            <a:pPr marL="355600" marR="1968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botnets </a:t>
            </a:r>
            <a:r>
              <a:rPr sz="2400" spc="-5" dirty="0">
                <a:latin typeface="Arial"/>
                <a:cs typeface="Arial"/>
              </a:rPr>
              <a:t>can 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same malware, but can still be  operated by </a:t>
            </a:r>
            <a:r>
              <a:rPr sz="2400" dirty="0">
                <a:latin typeface="Arial"/>
                <a:cs typeface="Arial"/>
              </a:rPr>
              <a:t>different </a:t>
            </a:r>
            <a:r>
              <a:rPr sz="2400" spc="-5" dirty="0">
                <a:latin typeface="Arial"/>
                <a:cs typeface="Arial"/>
              </a:rPr>
              <a:t>criminal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groups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6522"/>
            <a:ext cx="3914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Botnet</a:t>
            </a:r>
            <a:r>
              <a:rPr spc="-90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0957" y="957453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ictims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7535" y="1525567"/>
            <a:ext cx="1962150" cy="3703954"/>
            <a:chOff x="3907535" y="1525567"/>
            <a:chExt cx="1962150" cy="37039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060" y="1597873"/>
              <a:ext cx="910734" cy="798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049" y="1525567"/>
              <a:ext cx="683689" cy="3925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9848" y="2966425"/>
              <a:ext cx="909383" cy="798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4437" y="2894119"/>
              <a:ext cx="683689" cy="3925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1268" y="4430989"/>
              <a:ext cx="909383" cy="7982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049" y="4474507"/>
              <a:ext cx="683689" cy="3925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8223" y="3499103"/>
              <a:ext cx="1025651" cy="9479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5861" y="3526579"/>
              <a:ext cx="683689" cy="3925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7535" y="2234184"/>
              <a:ext cx="1025651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5173" y="2263183"/>
              <a:ext cx="683689" cy="39258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499228" y="12082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1912" y="1284732"/>
            <a:ext cx="7969884" cy="4680585"/>
            <a:chOff x="841912" y="1284732"/>
            <a:chExt cx="7969884" cy="468058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6498" y="1520310"/>
              <a:ext cx="924617" cy="7995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0875" y="2231136"/>
              <a:ext cx="1027176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3823" y="2535936"/>
              <a:ext cx="1025651" cy="947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9727" y="1284732"/>
              <a:ext cx="1025651" cy="9464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6115" y="2202180"/>
              <a:ext cx="1025651" cy="9494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8876" y="2307336"/>
              <a:ext cx="1027176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6852" y="1469136"/>
              <a:ext cx="1027176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675" y="3342132"/>
              <a:ext cx="1027176" cy="9464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3715" y="4136136"/>
              <a:ext cx="1025651" cy="947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6199" y="5018532"/>
              <a:ext cx="1027176" cy="9464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140" y="4866132"/>
              <a:ext cx="1025651" cy="9464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4452" y="4027932"/>
              <a:ext cx="1027176" cy="9464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6476" y="3189732"/>
              <a:ext cx="1027176" cy="9464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23892" y="1678304"/>
              <a:ext cx="3540760" cy="3785235"/>
            </a:xfrm>
            <a:custGeom>
              <a:avLst/>
              <a:gdLst/>
              <a:ahLst/>
              <a:cxnLst/>
              <a:rect l="l" t="t" r="r" b="b"/>
              <a:pathLst>
                <a:path w="3540759" h="3785235">
                  <a:moveTo>
                    <a:pt x="2207133" y="2822702"/>
                  </a:moveTo>
                  <a:lnTo>
                    <a:pt x="2134997" y="2754884"/>
                  </a:lnTo>
                  <a:lnTo>
                    <a:pt x="2132330" y="2752471"/>
                  </a:lnTo>
                  <a:lnTo>
                    <a:pt x="2128393" y="2752598"/>
                  </a:lnTo>
                  <a:lnTo>
                    <a:pt x="2123567" y="2757678"/>
                  </a:lnTo>
                  <a:lnTo>
                    <a:pt x="2123694" y="2761742"/>
                  </a:lnTo>
                  <a:lnTo>
                    <a:pt x="2126234" y="2764028"/>
                  </a:lnTo>
                  <a:lnTo>
                    <a:pt x="2173401" y="2808414"/>
                  </a:lnTo>
                  <a:lnTo>
                    <a:pt x="154305" y="2343404"/>
                  </a:lnTo>
                  <a:lnTo>
                    <a:pt x="151511" y="2355850"/>
                  </a:lnTo>
                  <a:lnTo>
                    <a:pt x="2170404" y="2820835"/>
                  </a:lnTo>
                  <a:lnTo>
                    <a:pt x="2108708" y="2839974"/>
                  </a:lnTo>
                  <a:lnTo>
                    <a:pt x="2105406" y="2841117"/>
                  </a:lnTo>
                  <a:lnTo>
                    <a:pt x="2103501" y="2844673"/>
                  </a:lnTo>
                  <a:lnTo>
                    <a:pt x="2104644" y="2847975"/>
                  </a:lnTo>
                  <a:lnTo>
                    <a:pt x="2105660" y="2851277"/>
                  </a:lnTo>
                  <a:lnTo>
                    <a:pt x="2109216" y="2853182"/>
                  </a:lnTo>
                  <a:lnTo>
                    <a:pt x="2196109" y="2826131"/>
                  </a:lnTo>
                  <a:lnTo>
                    <a:pt x="2207133" y="2822702"/>
                  </a:lnTo>
                  <a:close/>
                </a:path>
                <a:path w="3540759" h="3785235">
                  <a:moveTo>
                    <a:pt x="2284349" y="2137156"/>
                  </a:moveTo>
                  <a:lnTo>
                    <a:pt x="2211705" y="2069592"/>
                  </a:lnTo>
                  <a:lnTo>
                    <a:pt x="2209165" y="2067179"/>
                  </a:lnTo>
                  <a:lnTo>
                    <a:pt x="2205101" y="2067306"/>
                  </a:lnTo>
                  <a:lnTo>
                    <a:pt x="2202815" y="2069973"/>
                  </a:lnTo>
                  <a:lnTo>
                    <a:pt x="2200402" y="2072513"/>
                  </a:lnTo>
                  <a:lnTo>
                    <a:pt x="2200529" y="2076450"/>
                  </a:lnTo>
                  <a:lnTo>
                    <a:pt x="2203069" y="2078863"/>
                  </a:lnTo>
                  <a:lnTo>
                    <a:pt x="2250554" y="2123008"/>
                  </a:lnTo>
                  <a:lnTo>
                    <a:pt x="1007745" y="1843532"/>
                  </a:lnTo>
                  <a:lnTo>
                    <a:pt x="1004951" y="1855990"/>
                  </a:lnTo>
                  <a:lnTo>
                    <a:pt x="2247608" y="2135416"/>
                  </a:lnTo>
                  <a:lnTo>
                    <a:pt x="2186051" y="2154936"/>
                  </a:lnTo>
                  <a:lnTo>
                    <a:pt x="2182622" y="2155952"/>
                  </a:lnTo>
                  <a:lnTo>
                    <a:pt x="2180844" y="2159508"/>
                  </a:lnTo>
                  <a:lnTo>
                    <a:pt x="2181860" y="2162937"/>
                  </a:lnTo>
                  <a:lnTo>
                    <a:pt x="2182876" y="2166239"/>
                  </a:lnTo>
                  <a:lnTo>
                    <a:pt x="2186559" y="2168144"/>
                  </a:lnTo>
                  <a:lnTo>
                    <a:pt x="2189861" y="2167001"/>
                  </a:lnTo>
                  <a:lnTo>
                    <a:pt x="2273490" y="2140585"/>
                  </a:lnTo>
                  <a:lnTo>
                    <a:pt x="2284349" y="2137156"/>
                  </a:lnTo>
                  <a:close/>
                </a:path>
                <a:path w="3540759" h="3785235">
                  <a:moveTo>
                    <a:pt x="2473198" y="43815"/>
                  </a:moveTo>
                  <a:lnTo>
                    <a:pt x="2462199" y="38608"/>
                  </a:lnTo>
                  <a:lnTo>
                    <a:pt x="2383663" y="1397"/>
                  </a:lnTo>
                  <a:lnTo>
                    <a:pt x="2380488" y="0"/>
                  </a:lnTo>
                  <a:lnTo>
                    <a:pt x="2376678" y="1270"/>
                  </a:lnTo>
                  <a:lnTo>
                    <a:pt x="2373630" y="7620"/>
                  </a:lnTo>
                  <a:lnTo>
                    <a:pt x="2375027" y="11430"/>
                  </a:lnTo>
                  <a:lnTo>
                    <a:pt x="2436723" y="40640"/>
                  </a:lnTo>
                  <a:lnTo>
                    <a:pt x="1005840" y="164465"/>
                  </a:lnTo>
                  <a:lnTo>
                    <a:pt x="1006856" y="177165"/>
                  </a:lnTo>
                  <a:lnTo>
                    <a:pt x="2437968" y="53200"/>
                  </a:lnTo>
                  <a:lnTo>
                    <a:pt x="2382012" y="92583"/>
                  </a:lnTo>
                  <a:lnTo>
                    <a:pt x="2381377" y="96520"/>
                  </a:lnTo>
                  <a:lnTo>
                    <a:pt x="2383409" y="99441"/>
                  </a:lnTo>
                  <a:lnTo>
                    <a:pt x="2385441" y="102235"/>
                  </a:lnTo>
                  <a:lnTo>
                    <a:pt x="2389378" y="102997"/>
                  </a:lnTo>
                  <a:lnTo>
                    <a:pt x="2392299" y="100965"/>
                  </a:lnTo>
                  <a:lnTo>
                    <a:pt x="2473198" y="43815"/>
                  </a:lnTo>
                  <a:close/>
                </a:path>
                <a:path w="3540759" h="3785235">
                  <a:moveTo>
                    <a:pt x="2549398" y="3751834"/>
                  </a:moveTo>
                  <a:lnTo>
                    <a:pt x="2472944" y="3683508"/>
                  </a:lnTo>
                  <a:lnTo>
                    <a:pt x="2468880" y="3683635"/>
                  </a:lnTo>
                  <a:lnTo>
                    <a:pt x="2466594" y="3686302"/>
                  </a:lnTo>
                  <a:lnTo>
                    <a:pt x="2464181" y="3688969"/>
                  </a:lnTo>
                  <a:lnTo>
                    <a:pt x="2464435" y="3692906"/>
                  </a:lnTo>
                  <a:lnTo>
                    <a:pt x="2467102" y="3695319"/>
                  </a:lnTo>
                  <a:lnTo>
                    <a:pt x="2515387" y="3738384"/>
                  </a:lnTo>
                  <a:lnTo>
                    <a:pt x="855218" y="3399536"/>
                  </a:lnTo>
                  <a:lnTo>
                    <a:pt x="852678" y="3411982"/>
                  </a:lnTo>
                  <a:lnTo>
                    <a:pt x="2512872" y="3750843"/>
                  </a:lnTo>
                  <a:lnTo>
                    <a:pt x="2448179" y="3772789"/>
                  </a:lnTo>
                  <a:lnTo>
                    <a:pt x="2446401" y="3776345"/>
                  </a:lnTo>
                  <a:lnTo>
                    <a:pt x="2448687" y="3782949"/>
                  </a:lnTo>
                  <a:lnTo>
                    <a:pt x="2452243" y="3784727"/>
                  </a:lnTo>
                  <a:lnTo>
                    <a:pt x="2538501" y="3755517"/>
                  </a:lnTo>
                  <a:lnTo>
                    <a:pt x="2549398" y="3751834"/>
                  </a:lnTo>
                  <a:close/>
                </a:path>
                <a:path w="3540759" h="3785235">
                  <a:moveTo>
                    <a:pt x="2550033" y="1157351"/>
                  </a:moveTo>
                  <a:lnTo>
                    <a:pt x="2466086" y="1098296"/>
                  </a:lnTo>
                  <a:lnTo>
                    <a:pt x="2462149" y="1099058"/>
                  </a:lnTo>
                  <a:lnTo>
                    <a:pt x="2460117" y="1101979"/>
                  </a:lnTo>
                  <a:lnTo>
                    <a:pt x="2458085" y="1104773"/>
                  </a:lnTo>
                  <a:lnTo>
                    <a:pt x="2458847" y="1108710"/>
                  </a:lnTo>
                  <a:lnTo>
                    <a:pt x="2461641" y="1110742"/>
                  </a:lnTo>
                  <a:lnTo>
                    <a:pt x="2514625" y="1148003"/>
                  </a:lnTo>
                  <a:lnTo>
                    <a:pt x="1016" y="935101"/>
                  </a:lnTo>
                  <a:lnTo>
                    <a:pt x="0" y="947801"/>
                  </a:lnTo>
                  <a:lnTo>
                    <a:pt x="2513596" y="1160589"/>
                  </a:lnTo>
                  <a:lnTo>
                    <a:pt x="2455037" y="1188466"/>
                  </a:lnTo>
                  <a:lnTo>
                    <a:pt x="2451989" y="1189863"/>
                  </a:lnTo>
                  <a:lnTo>
                    <a:pt x="2450592" y="1193673"/>
                  </a:lnTo>
                  <a:lnTo>
                    <a:pt x="2453640" y="1200023"/>
                  </a:lnTo>
                  <a:lnTo>
                    <a:pt x="2457323" y="1201420"/>
                  </a:lnTo>
                  <a:lnTo>
                    <a:pt x="2539073" y="1162558"/>
                  </a:lnTo>
                  <a:lnTo>
                    <a:pt x="2550033" y="1157351"/>
                  </a:lnTo>
                  <a:close/>
                </a:path>
                <a:path w="3540759" h="3785235">
                  <a:moveTo>
                    <a:pt x="3235960" y="2762631"/>
                  </a:moveTo>
                  <a:lnTo>
                    <a:pt x="3160268" y="2698750"/>
                  </a:lnTo>
                  <a:lnTo>
                    <a:pt x="3157601" y="2696464"/>
                  </a:lnTo>
                  <a:lnTo>
                    <a:pt x="3153537" y="2696718"/>
                  </a:lnTo>
                  <a:lnTo>
                    <a:pt x="3149092" y="2702179"/>
                  </a:lnTo>
                  <a:lnTo>
                    <a:pt x="3149346" y="2706116"/>
                  </a:lnTo>
                  <a:lnTo>
                    <a:pt x="3152140" y="2708402"/>
                  </a:lnTo>
                  <a:lnTo>
                    <a:pt x="3201568" y="2750197"/>
                  </a:lnTo>
                  <a:lnTo>
                    <a:pt x="189103" y="2223008"/>
                  </a:lnTo>
                  <a:lnTo>
                    <a:pt x="186817" y="2235454"/>
                  </a:lnTo>
                  <a:lnTo>
                    <a:pt x="3199358" y="2762656"/>
                  </a:lnTo>
                  <a:lnTo>
                    <a:pt x="3138678" y="2785110"/>
                  </a:lnTo>
                  <a:lnTo>
                    <a:pt x="3135376" y="2786380"/>
                  </a:lnTo>
                  <a:lnTo>
                    <a:pt x="3133725" y="2790063"/>
                  </a:lnTo>
                  <a:lnTo>
                    <a:pt x="3134868" y="2793365"/>
                  </a:lnTo>
                  <a:lnTo>
                    <a:pt x="3136138" y="2796667"/>
                  </a:lnTo>
                  <a:lnTo>
                    <a:pt x="3139821" y="2798318"/>
                  </a:lnTo>
                  <a:lnTo>
                    <a:pt x="3142996" y="2797048"/>
                  </a:lnTo>
                  <a:lnTo>
                    <a:pt x="3224974" y="2766695"/>
                  </a:lnTo>
                  <a:lnTo>
                    <a:pt x="3235960" y="2762631"/>
                  </a:lnTo>
                  <a:close/>
                </a:path>
                <a:path w="3540759" h="3785235">
                  <a:moveTo>
                    <a:pt x="3388360" y="3600831"/>
                  </a:moveTo>
                  <a:lnTo>
                    <a:pt x="3311017" y="3538982"/>
                  </a:lnTo>
                  <a:lnTo>
                    <a:pt x="3308223" y="3536823"/>
                  </a:lnTo>
                  <a:lnTo>
                    <a:pt x="3304286" y="3537204"/>
                  </a:lnTo>
                  <a:lnTo>
                    <a:pt x="3299841" y="3542665"/>
                  </a:lnTo>
                  <a:lnTo>
                    <a:pt x="3300349" y="3546729"/>
                  </a:lnTo>
                  <a:lnTo>
                    <a:pt x="3303016" y="3548888"/>
                  </a:lnTo>
                  <a:lnTo>
                    <a:pt x="3353524" y="3589274"/>
                  </a:lnTo>
                  <a:lnTo>
                    <a:pt x="798449" y="3213608"/>
                  </a:lnTo>
                  <a:lnTo>
                    <a:pt x="796671" y="3226054"/>
                  </a:lnTo>
                  <a:lnTo>
                    <a:pt x="3351707" y="3601859"/>
                  </a:lnTo>
                  <a:lnTo>
                    <a:pt x="3291713" y="3625977"/>
                  </a:lnTo>
                  <a:lnTo>
                    <a:pt x="3288411" y="3627247"/>
                  </a:lnTo>
                  <a:lnTo>
                    <a:pt x="3286887" y="3631057"/>
                  </a:lnTo>
                  <a:lnTo>
                    <a:pt x="3288157" y="3634232"/>
                  </a:lnTo>
                  <a:lnTo>
                    <a:pt x="3289427" y="3637534"/>
                  </a:lnTo>
                  <a:lnTo>
                    <a:pt x="3293237" y="3639058"/>
                  </a:lnTo>
                  <a:lnTo>
                    <a:pt x="3377298" y="3605276"/>
                  </a:lnTo>
                  <a:lnTo>
                    <a:pt x="3388360" y="3600831"/>
                  </a:lnTo>
                  <a:close/>
                </a:path>
                <a:path w="3540759" h="3785235">
                  <a:moveTo>
                    <a:pt x="3388360" y="2000631"/>
                  </a:moveTo>
                  <a:lnTo>
                    <a:pt x="3307080" y="1938020"/>
                  </a:lnTo>
                  <a:lnTo>
                    <a:pt x="3303143" y="1938528"/>
                  </a:lnTo>
                  <a:lnTo>
                    <a:pt x="3298825" y="1944116"/>
                  </a:lnTo>
                  <a:lnTo>
                    <a:pt x="3299333" y="1948053"/>
                  </a:lnTo>
                  <a:lnTo>
                    <a:pt x="3353422" y="1989759"/>
                  </a:lnTo>
                  <a:lnTo>
                    <a:pt x="1026922" y="1689481"/>
                  </a:lnTo>
                  <a:lnTo>
                    <a:pt x="1025398" y="1702181"/>
                  </a:lnTo>
                  <a:lnTo>
                    <a:pt x="3351707" y="2002307"/>
                  </a:lnTo>
                  <a:lnTo>
                    <a:pt x="3292094" y="2027555"/>
                  </a:lnTo>
                  <a:lnTo>
                    <a:pt x="3288919" y="2028825"/>
                  </a:lnTo>
                  <a:lnTo>
                    <a:pt x="3287395" y="2032635"/>
                  </a:lnTo>
                  <a:lnTo>
                    <a:pt x="3288792" y="2035810"/>
                  </a:lnTo>
                  <a:lnTo>
                    <a:pt x="3290189" y="2039112"/>
                  </a:lnTo>
                  <a:lnTo>
                    <a:pt x="3293872" y="2040509"/>
                  </a:lnTo>
                  <a:lnTo>
                    <a:pt x="3297047" y="2039239"/>
                  </a:lnTo>
                  <a:lnTo>
                    <a:pt x="3377234" y="2005330"/>
                  </a:lnTo>
                  <a:lnTo>
                    <a:pt x="3388360" y="2000631"/>
                  </a:lnTo>
                  <a:close/>
                </a:path>
                <a:path w="3540759" h="3785235">
                  <a:moveTo>
                    <a:pt x="3539998" y="324231"/>
                  </a:moveTo>
                  <a:lnTo>
                    <a:pt x="3529076" y="317881"/>
                  </a:lnTo>
                  <a:lnTo>
                    <a:pt x="3451352" y="272669"/>
                  </a:lnTo>
                  <a:lnTo>
                    <a:pt x="3447415" y="273685"/>
                  </a:lnTo>
                  <a:lnTo>
                    <a:pt x="3443859" y="279781"/>
                  </a:lnTo>
                  <a:lnTo>
                    <a:pt x="3445002" y="283591"/>
                  </a:lnTo>
                  <a:lnTo>
                    <a:pt x="3447923" y="285369"/>
                  </a:lnTo>
                  <a:lnTo>
                    <a:pt x="3503955" y="317919"/>
                  </a:lnTo>
                  <a:lnTo>
                    <a:pt x="853948" y="321056"/>
                  </a:lnTo>
                  <a:lnTo>
                    <a:pt x="853948" y="333756"/>
                  </a:lnTo>
                  <a:lnTo>
                    <a:pt x="3504006" y="330619"/>
                  </a:lnTo>
                  <a:lnTo>
                    <a:pt x="3445002" y="365125"/>
                  </a:lnTo>
                  <a:lnTo>
                    <a:pt x="3443986" y="368935"/>
                  </a:lnTo>
                  <a:lnTo>
                    <a:pt x="3447542" y="375031"/>
                  </a:lnTo>
                  <a:lnTo>
                    <a:pt x="3451479" y="376047"/>
                  </a:lnTo>
                  <a:lnTo>
                    <a:pt x="3539998" y="324231"/>
                  </a:lnTo>
                  <a:close/>
                </a:path>
                <a:path w="3540759" h="3785235">
                  <a:moveTo>
                    <a:pt x="3540760" y="1010031"/>
                  </a:moveTo>
                  <a:lnTo>
                    <a:pt x="3458718" y="954532"/>
                  </a:lnTo>
                  <a:lnTo>
                    <a:pt x="3455797" y="952500"/>
                  </a:lnTo>
                  <a:lnTo>
                    <a:pt x="3451860" y="953262"/>
                  </a:lnTo>
                  <a:lnTo>
                    <a:pt x="3449828" y="956183"/>
                  </a:lnTo>
                  <a:lnTo>
                    <a:pt x="3447923" y="959104"/>
                  </a:lnTo>
                  <a:lnTo>
                    <a:pt x="3448685" y="963041"/>
                  </a:lnTo>
                  <a:lnTo>
                    <a:pt x="3451606" y="965073"/>
                  </a:lnTo>
                  <a:lnTo>
                    <a:pt x="3505187" y="1001242"/>
                  </a:lnTo>
                  <a:lnTo>
                    <a:pt x="112141" y="776605"/>
                  </a:lnTo>
                  <a:lnTo>
                    <a:pt x="111379" y="789305"/>
                  </a:lnTo>
                  <a:lnTo>
                    <a:pt x="3504311" y="1013929"/>
                  </a:lnTo>
                  <a:lnTo>
                    <a:pt x="3446399" y="1042797"/>
                  </a:lnTo>
                  <a:lnTo>
                    <a:pt x="3443224" y="1044321"/>
                  </a:lnTo>
                  <a:lnTo>
                    <a:pt x="3441954" y="1048131"/>
                  </a:lnTo>
                  <a:lnTo>
                    <a:pt x="3443605" y="1051306"/>
                  </a:lnTo>
                  <a:lnTo>
                    <a:pt x="3445129" y="1054481"/>
                  </a:lnTo>
                  <a:lnTo>
                    <a:pt x="3448939" y="1055751"/>
                  </a:lnTo>
                  <a:lnTo>
                    <a:pt x="3452114" y="1054100"/>
                  </a:lnTo>
                  <a:lnTo>
                    <a:pt x="3529774" y="1015492"/>
                  </a:lnTo>
                  <a:lnTo>
                    <a:pt x="3540760" y="101003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912" y="2537571"/>
              <a:ext cx="1727963" cy="15647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563" y="2607564"/>
              <a:ext cx="1227014" cy="7074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60930" y="1968880"/>
              <a:ext cx="2820670" cy="2858135"/>
            </a:xfrm>
            <a:custGeom>
              <a:avLst/>
              <a:gdLst/>
              <a:ahLst/>
              <a:cxnLst/>
              <a:rect l="l" t="t" r="r" b="b"/>
              <a:pathLst>
                <a:path w="2820670" h="2858135">
                  <a:moveTo>
                    <a:pt x="1830070" y="673735"/>
                  </a:moveTo>
                  <a:lnTo>
                    <a:pt x="1818970" y="669163"/>
                  </a:lnTo>
                  <a:lnTo>
                    <a:pt x="1738503" y="636016"/>
                  </a:lnTo>
                  <a:lnTo>
                    <a:pt x="1735201" y="634619"/>
                  </a:lnTo>
                  <a:lnTo>
                    <a:pt x="1731518" y="636143"/>
                  </a:lnTo>
                  <a:lnTo>
                    <a:pt x="1730121" y="639445"/>
                  </a:lnTo>
                  <a:lnTo>
                    <a:pt x="1728851" y="642620"/>
                  </a:lnTo>
                  <a:lnTo>
                    <a:pt x="1730375" y="646430"/>
                  </a:lnTo>
                  <a:lnTo>
                    <a:pt x="1733677" y="647700"/>
                  </a:lnTo>
                  <a:lnTo>
                    <a:pt x="1793455" y="672376"/>
                  </a:lnTo>
                  <a:lnTo>
                    <a:pt x="381" y="919861"/>
                  </a:lnTo>
                  <a:lnTo>
                    <a:pt x="2159" y="932434"/>
                  </a:lnTo>
                  <a:lnTo>
                    <a:pt x="1795195" y="684961"/>
                  </a:lnTo>
                  <a:lnTo>
                    <a:pt x="1744345" y="724916"/>
                  </a:lnTo>
                  <a:lnTo>
                    <a:pt x="1741551" y="727075"/>
                  </a:lnTo>
                  <a:lnTo>
                    <a:pt x="1741043" y="731012"/>
                  </a:lnTo>
                  <a:lnTo>
                    <a:pt x="1745361" y="736600"/>
                  </a:lnTo>
                  <a:lnTo>
                    <a:pt x="1749425" y="737108"/>
                  </a:lnTo>
                  <a:lnTo>
                    <a:pt x="1752092" y="734949"/>
                  </a:lnTo>
                  <a:lnTo>
                    <a:pt x="1830070" y="673735"/>
                  </a:lnTo>
                  <a:close/>
                </a:path>
                <a:path w="2820670" h="2858135">
                  <a:moveTo>
                    <a:pt x="1944370" y="2005330"/>
                  </a:moveTo>
                  <a:lnTo>
                    <a:pt x="1868043" y="1942084"/>
                  </a:lnTo>
                  <a:lnTo>
                    <a:pt x="1865376" y="1939925"/>
                  </a:lnTo>
                  <a:lnTo>
                    <a:pt x="1861312" y="1940306"/>
                  </a:lnTo>
                  <a:lnTo>
                    <a:pt x="1859153" y="1942973"/>
                  </a:lnTo>
                  <a:lnTo>
                    <a:pt x="1856867" y="1945640"/>
                  </a:lnTo>
                  <a:lnTo>
                    <a:pt x="1857248" y="1949704"/>
                  </a:lnTo>
                  <a:lnTo>
                    <a:pt x="1859915" y="1951863"/>
                  </a:lnTo>
                  <a:lnTo>
                    <a:pt x="1909902" y="1993265"/>
                  </a:lnTo>
                  <a:lnTo>
                    <a:pt x="154686" y="1703832"/>
                  </a:lnTo>
                  <a:lnTo>
                    <a:pt x="152654" y="1716278"/>
                  </a:lnTo>
                  <a:lnTo>
                    <a:pt x="1907755" y="2005711"/>
                  </a:lnTo>
                  <a:lnTo>
                    <a:pt x="1844040" y="2030095"/>
                  </a:lnTo>
                  <a:lnTo>
                    <a:pt x="1842389" y="2033778"/>
                  </a:lnTo>
                  <a:lnTo>
                    <a:pt x="1843659" y="2036953"/>
                  </a:lnTo>
                  <a:lnTo>
                    <a:pt x="1844802" y="2040255"/>
                  </a:lnTo>
                  <a:lnTo>
                    <a:pt x="1848485" y="2041906"/>
                  </a:lnTo>
                  <a:lnTo>
                    <a:pt x="1933371" y="2009521"/>
                  </a:lnTo>
                  <a:lnTo>
                    <a:pt x="1944370" y="2005330"/>
                  </a:lnTo>
                  <a:close/>
                </a:path>
                <a:path w="2820670" h="2858135">
                  <a:moveTo>
                    <a:pt x="2723896" y="2836037"/>
                  </a:moveTo>
                  <a:lnTo>
                    <a:pt x="2655443" y="2759583"/>
                  </a:lnTo>
                  <a:lnTo>
                    <a:pt x="2651379" y="2759329"/>
                  </a:lnTo>
                  <a:lnTo>
                    <a:pt x="2646172" y="2764028"/>
                  </a:lnTo>
                  <a:lnTo>
                    <a:pt x="2646045" y="2768092"/>
                  </a:lnTo>
                  <a:lnTo>
                    <a:pt x="2691447" y="2818879"/>
                  </a:lnTo>
                  <a:lnTo>
                    <a:pt x="155575" y="1998091"/>
                  </a:lnTo>
                  <a:lnTo>
                    <a:pt x="151765" y="2010283"/>
                  </a:lnTo>
                  <a:lnTo>
                    <a:pt x="2687663" y="2830995"/>
                  </a:lnTo>
                  <a:lnTo>
                    <a:pt x="2620899" y="2845562"/>
                  </a:lnTo>
                  <a:lnTo>
                    <a:pt x="2618740" y="2848864"/>
                  </a:lnTo>
                  <a:lnTo>
                    <a:pt x="2620264" y="2855722"/>
                  </a:lnTo>
                  <a:lnTo>
                    <a:pt x="2623566" y="2857881"/>
                  </a:lnTo>
                  <a:lnTo>
                    <a:pt x="2626995" y="2857246"/>
                  </a:lnTo>
                  <a:lnTo>
                    <a:pt x="2714028" y="2838196"/>
                  </a:lnTo>
                  <a:lnTo>
                    <a:pt x="2723896" y="2836037"/>
                  </a:lnTo>
                  <a:close/>
                </a:path>
                <a:path w="2820670" h="2858135">
                  <a:moveTo>
                    <a:pt x="2723896" y="33655"/>
                  </a:moveTo>
                  <a:lnTo>
                    <a:pt x="2712923" y="29845"/>
                  </a:lnTo>
                  <a:lnTo>
                    <a:pt x="2630297" y="1143"/>
                  </a:lnTo>
                  <a:lnTo>
                    <a:pt x="2626868" y="0"/>
                  </a:lnTo>
                  <a:lnTo>
                    <a:pt x="2623312" y="1778"/>
                  </a:lnTo>
                  <a:lnTo>
                    <a:pt x="2621026" y="8382"/>
                  </a:lnTo>
                  <a:lnTo>
                    <a:pt x="2622804" y="12065"/>
                  </a:lnTo>
                  <a:lnTo>
                    <a:pt x="2687256" y="34378"/>
                  </a:lnTo>
                  <a:lnTo>
                    <a:pt x="0" y="562356"/>
                  </a:lnTo>
                  <a:lnTo>
                    <a:pt x="2540" y="574929"/>
                  </a:lnTo>
                  <a:lnTo>
                    <a:pt x="2689733" y="46812"/>
                  </a:lnTo>
                  <a:lnTo>
                    <a:pt x="2641092" y="89662"/>
                  </a:lnTo>
                  <a:lnTo>
                    <a:pt x="2638425" y="91948"/>
                  </a:lnTo>
                  <a:lnTo>
                    <a:pt x="2638171" y="96012"/>
                  </a:lnTo>
                  <a:lnTo>
                    <a:pt x="2640584" y="98552"/>
                  </a:lnTo>
                  <a:lnTo>
                    <a:pt x="2642870" y="101219"/>
                  </a:lnTo>
                  <a:lnTo>
                    <a:pt x="2646807" y="101473"/>
                  </a:lnTo>
                  <a:lnTo>
                    <a:pt x="2649474" y="99187"/>
                  </a:lnTo>
                  <a:lnTo>
                    <a:pt x="2723896" y="33655"/>
                  </a:lnTo>
                  <a:close/>
                </a:path>
                <a:path w="2820670" h="2858135">
                  <a:moveTo>
                    <a:pt x="2820670" y="1330579"/>
                  </a:moveTo>
                  <a:lnTo>
                    <a:pt x="2809849" y="1324356"/>
                  </a:lnTo>
                  <a:lnTo>
                    <a:pt x="2734818" y="1281176"/>
                  </a:lnTo>
                  <a:lnTo>
                    <a:pt x="2731770" y="1279525"/>
                  </a:lnTo>
                  <a:lnTo>
                    <a:pt x="2727833" y="1280541"/>
                  </a:lnTo>
                  <a:lnTo>
                    <a:pt x="2726055" y="1283589"/>
                  </a:lnTo>
                  <a:lnTo>
                    <a:pt x="2724404" y="1286637"/>
                  </a:lnTo>
                  <a:lnTo>
                    <a:pt x="2725420" y="1290447"/>
                  </a:lnTo>
                  <a:lnTo>
                    <a:pt x="2784640" y="1324521"/>
                  </a:lnTo>
                  <a:lnTo>
                    <a:pt x="1270" y="1343279"/>
                  </a:lnTo>
                  <a:lnTo>
                    <a:pt x="1270" y="1355979"/>
                  </a:lnTo>
                  <a:lnTo>
                    <a:pt x="2784691" y="1337221"/>
                  </a:lnTo>
                  <a:lnTo>
                    <a:pt x="2725928" y="1371981"/>
                  </a:lnTo>
                  <a:lnTo>
                    <a:pt x="2724912" y="1375791"/>
                  </a:lnTo>
                  <a:lnTo>
                    <a:pt x="2728468" y="1381887"/>
                  </a:lnTo>
                  <a:lnTo>
                    <a:pt x="2732405" y="1382903"/>
                  </a:lnTo>
                  <a:lnTo>
                    <a:pt x="2820670" y="133057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58261" y="2770378"/>
              <a:ext cx="1088390" cy="502920"/>
            </a:xfrm>
            <a:custGeom>
              <a:avLst/>
              <a:gdLst/>
              <a:ahLst/>
              <a:cxnLst/>
              <a:rect l="l" t="t" r="r" b="b"/>
              <a:pathLst>
                <a:path w="1088389" h="502920">
                  <a:moveTo>
                    <a:pt x="815086" y="0"/>
                  </a:moveTo>
                  <a:lnTo>
                    <a:pt x="825753" y="125730"/>
                  </a:lnTo>
                  <a:lnTo>
                    <a:pt x="0" y="196342"/>
                  </a:lnTo>
                  <a:lnTo>
                    <a:pt x="21462" y="447801"/>
                  </a:lnTo>
                  <a:lnTo>
                    <a:pt x="847343" y="377189"/>
                  </a:lnTo>
                  <a:lnTo>
                    <a:pt x="858012" y="502920"/>
                  </a:lnTo>
                  <a:lnTo>
                    <a:pt x="1087882" y="229997"/>
                  </a:lnTo>
                  <a:lnTo>
                    <a:pt x="81508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58261" y="2770378"/>
              <a:ext cx="1088390" cy="502920"/>
            </a:xfrm>
            <a:custGeom>
              <a:avLst/>
              <a:gdLst/>
              <a:ahLst/>
              <a:cxnLst/>
              <a:rect l="l" t="t" r="r" b="b"/>
              <a:pathLst>
                <a:path w="1088389" h="502920">
                  <a:moveTo>
                    <a:pt x="0" y="196342"/>
                  </a:moveTo>
                  <a:lnTo>
                    <a:pt x="825753" y="125730"/>
                  </a:lnTo>
                  <a:lnTo>
                    <a:pt x="815086" y="0"/>
                  </a:lnTo>
                  <a:lnTo>
                    <a:pt x="1087882" y="229997"/>
                  </a:lnTo>
                  <a:lnTo>
                    <a:pt x="858012" y="502920"/>
                  </a:lnTo>
                  <a:lnTo>
                    <a:pt x="847343" y="377189"/>
                  </a:lnTo>
                  <a:lnTo>
                    <a:pt x="21462" y="447801"/>
                  </a:lnTo>
                  <a:lnTo>
                    <a:pt x="0" y="19634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74572" y="2933446"/>
              <a:ext cx="741045" cy="242570"/>
            </a:xfrm>
            <a:custGeom>
              <a:avLst/>
              <a:gdLst/>
              <a:ahLst/>
              <a:cxnLst/>
              <a:rect l="l" t="t" r="r" b="b"/>
              <a:pathLst>
                <a:path w="741045" h="242569">
                  <a:moveTo>
                    <a:pt x="64764" y="104485"/>
                  </a:moveTo>
                  <a:lnTo>
                    <a:pt x="23770" y="115315"/>
                  </a:lnTo>
                  <a:lnTo>
                    <a:pt x="1956" y="149798"/>
                  </a:lnTo>
                  <a:lnTo>
                    <a:pt x="0" y="168709"/>
                  </a:lnTo>
                  <a:lnTo>
                    <a:pt x="402" y="179069"/>
                  </a:lnTo>
                  <a:lnTo>
                    <a:pt x="13207" y="219075"/>
                  </a:lnTo>
                  <a:lnTo>
                    <a:pt x="53181" y="242167"/>
                  </a:lnTo>
                  <a:lnTo>
                    <a:pt x="66061" y="242188"/>
                  </a:lnTo>
                  <a:lnTo>
                    <a:pt x="76346" y="240474"/>
                  </a:lnTo>
                  <a:lnTo>
                    <a:pt x="85667" y="237235"/>
                  </a:lnTo>
                  <a:lnTo>
                    <a:pt x="94011" y="232473"/>
                  </a:lnTo>
                  <a:lnTo>
                    <a:pt x="101367" y="226187"/>
                  </a:lnTo>
                  <a:lnTo>
                    <a:pt x="103202" y="223900"/>
                  </a:lnTo>
                  <a:lnTo>
                    <a:pt x="64283" y="223900"/>
                  </a:lnTo>
                  <a:lnTo>
                    <a:pt x="56423" y="223783"/>
                  </a:lnTo>
                  <a:lnTo>
                    <a:pt x="24973" y="188797"/>
                  </a:lnTo>
                  <a:lnTo>
                    <a:pt x="22931" y="164238"/>
                  </a:lnTo>
                  <a:lnTo>
                    <a:pt x="24040" y="153638"/>
                  </a:lnTo>
                  <a:lnTo>
                    <a:pt x="48916" y="124412"/>
                  </a:lnTo>
                  <a:lnTo>
                    <a:pt x="64283" y="122300"/>
                  </a:lnTo>
                  <a:lnTo>
                    <a:pt x="100711" y="122300"/>
                  </a:lnTo>
                  <a:lnTo>
                    <a:pt x="97135" y="117998"/>
                  </a:lnTo>
                  <a:lnTo>
                    <a:pt x="90445" y="112521"/>
                  </a:lnTo>
                  <a:lnTo>
                    <a:pt x="82758" y="108398"/>
                  </a:lnTo>
                  <a:lnTo>
                    <a:pt x="74189" y="105727"/>
                  </a:lnTo>
                  <a:lnTo>
                    <a:pt x="64764" y="104485"/>
                  </a:lnTo>
                  <a:close/>
                </a:path>
                <a:path w="741045" h="242569">
                  <a:moveTo>
                    <a:pt x="94509" y="188213"/>
                  </a:moveTo>
                  <a:lnTo>
                    <a:pt x="73046" y="223138"/>
                  </a:lnTo>
                  <a:lnTo>
                    <a:pt x="64283" y="223900"/>
                  </a:lnTo>
                  <a:lnTo>
                    <a:pt x="103202" y="223900"/>
                  </a:lnTo>
                  <a:lnTo>
                    <a:pt x="107465" y="218590"/>
                  </a:lnTo>
                  <a:lnTo>
                    <a:pt x="112051" y="209899"/>
                  </a:lnTo>
                  <a:lnTo>
                    <a:pt x="115137" y="200112"/>
                  </a:lnTo>
                  <a:lnTo>
                    <a:pt x="116734" y="189229"/>
                  </a:lnTo>
                  <a:lnTo>
                    <a:pt x="94509" y="188213"/>
                  </a:lnTo>
                  <a:close/>
                </a:path>
                <a:path w="741045" h="242569">
                  <a:moveTo>
                    <a:pt x="100711" y="122300"/>
                  </a:moveTo>
                  <a:lnTo>
                    <a:pt x="64283" y="122300"/>
                  </a:lnTo>
                  <a:lnTo>
                    <a:pt x="70887" y="123951"/>
                  </a:lnTo>
                  <a:lnTo>
                    <a:pt x="82063" y="132079"/>
                  </a:lnTo>
                  <a:lnTo>
                    <a:pt x="86381" y="138302"/>
                  </a:lnTo>
                  <a:lnTo>
                    <a:pt x="89175" y="147065"/>
                  </a:lnTo>
                  <a:lnTo>
                    <a:pt x="110511" y="141858"/>
                  </a:lnTo>
                  <a:lnTo>
                    <a:pt x="107180" y="132667"/>
                  </a:lnTo>
                  <a:lnTo>
                    <a:pt x="102717" y="124713"/>
                  </a:lnTo>
                  <a:lnTo>
                    <a:pt x="100711" y="122300"/>
                  </a:lnTo>
                  <a:close/>
                </a:path>
                <a:path w="741045" h="242569">
                  <a:moveTo>
                    <a:pt x="182266" y="93725"/>
                  </a:moveTo>
                  <a:lnTo>
                    <a:pt x="142134" y="111887"/>
                  </a:lnTo>
                  <a:lnTo>
                    <a:pt x="126275" y="150570"/>
                  </a:lnTo>
                  <a:lnTo>
                    <a:pt x="126513" y="167766"/>
                  </a:lnTo>
                  <a:lnTo>
                    <a:pt x="139586" y="208129"/>
                  </a:lnTo>
                  <a:lnTo>
                    <a:pt x="180764" y="231263"/>
                  </a:lnTo>
                  <a:lnTo>
                    <a:pt x="193977" y="231263"/>
                  </a:lnTo>
                  <a:lnTo>
                    <a:pt x="231542" y="215445"/>
                  </a:lnTo>
                  <a:lnTo>
                    <a:pt x="234033" y="212851"/>
                  </a:lnTo>
                  <a:lnTo>
                    <a:pt x="192426" y="212851"/>
                  </a:lnTo>
                  <a:lnTo>
                    <a:pt x="184350" y="212782"/>
                  </a:lnTo>
                  <a:lnTo>
                    <a:pt x="154009" y="187658"/>
                  </a:lnTo>
                  <a:lnTo>
                    <a:pt x="149066" y="153933"/>
                  </a:lnTo>
                  <a:lnTo>
                    <a:pt x="150246" y="143494"/>
                  </a:lnTo>
                  <a:lnTo>
                    <a:pt x="175908" y="113696"/>
                  </a:lnTo>
                  <a:lnTo>
                    <a:pt x="183790" y="112267"/>
                  </a:lnTo>
                  <a:lnTo>
                    <a:pt x="232209" y="112267"/>
                  </a:lnTo>
                  <a:lnTo>
                    <a:pt x="228113" y="107823"/>
                  </a:lnTo>
                  <a:lnTo>
                    <a:pt x="218235" y="100798"/>
                  </a:lnTo>
                  <a:lnTo>
                    <a:pt x="207285" y="96107"/>
                  </a:lnTo>
                  <a:lnTo>
                    <a:pt x="195288" y="93749"/>
                  </a:lnTo>
                  <a:lnTo>
                    <a:pt x="182266" y="93725"/>
                  </a:lnTo>
                  <a:close/>
                </a:path>
                <a:path w="741045" h="242569">
                  <a:moveTo>
                    <a:pt x="232209" y="112267"/>
                  </a:moveTo>
                  <a:lnTo>
                    <a:pt x="183790" y="112267"/>
                  </a:lnTo>
                  <a:lnTo>
                    <a:pt x="191793" y="112337"/>
                  </a:lnTo>
                  <a:lnTo>
                    <a:pt x="199237" y="114061"/>
                  </a:lnTo>
                  <a:lnTo>
                    <a:pt x="225047" y="147091"/>
                  </a:lnTo>
                  <a:lnTo>
                    <a:pt x="227077" y="170666"/>
                  </a:lnTo>
                  <a:lnTo>
                    <a:pt x="225891" y="181276"/>
                  </a:lnTo>
                  <a:lnTo>
                    <a:pt x="200306" y="211421"/>
                  </a:lnTo>
                  <a:lnTo>
                    <a:pt x="192426" y="212851"/>
                  </a:lnTo>
                  <a:lnTo>
                    <a:pt x="234033" y="212851"/>
                  </a:lnTo>
                  <a:lnTo>
                    <a:pt x="250081" y="167766"/>
                  </a:lnTo>
                  <a:lnTo>
                    <a:pt x="250031" y="165862"/>
                  </a:lnTo>
                  <a:lnTo>
                    <a:pt x="249576" y="155320"/>
                  </a:lnTo>
                  <a:lnTo>
                    <a:pt x="247169" y="140630"/>
                  </a:lnTo>
                  <a:lnTo>
                    <a:pt x="242798" y="127809"/>
                  </a:lnTo>
                  <a:lnTo>
                    <a:pt x="236450" y="116869"/>
                  </a:lnTo>
                  <a:lnTo>
                    <a:pt x="232209" y="112267"/>
                  </a:lnTo>
                  <a:close/>
                </a:path>
                <a:path w="741045" h="242569">
                  <a:moveTo>
                    <a:pt x="290470" y="87502"/>
                  </a:moveTo>
                  <a:lnTo>
                    <a:pt x="270404" y="89280"/>
                  </a:lnTo>
                  <a:lnTo>
                    <a:pt x="281580" y="220725"/>
                  </a:lnTo>
                  <a:lnTo>
                    <a:pt x="303932" y="218820"/>
                  </a:lnTo>
                  <a:lnTo>
                    <a:pt x="297709" y="147065"/>
                  </a:lnTo>
                  <a:lnTo>
                    <a:pt x="297380" y="135372"/>
                  </a:lnTo>
                  <a:lnTo>
                    <a:pt x="312419" y="106171"/>
                  </a:lnTo>
                  <a:lnTo>
                    <a:pt x="291994" y="106171"/>
                  </a:lnTo>
                  <a:lnTo>
                    <a:pt x="290470" y="87502"/>
                  </a:lnTo>
                  <a:close/>
                </a:path>
                <a:path w="741045" h="242569">
                  <a:moveTo>
                    <a:pt x="375113" y="100202"/>
                  </a:moveTo>
                  <a:lnTo>
                    <a:pt x="334920" y="100202"/>
                  </a:lnTo>
                  <a:lnTo>
                    <a:pt x="340254" y="101091"/>
                  </a:lnTo>
                  <a:lnTo>
                    <a:pt x="344826" y="103377"/>
                  </a:lnTo>
                  <a:lnTo>
                    <a:pt x="349525" y="105663"/>
                  </a:lnTo>
                  <a:lnTo>
                    <a:pt x="352827" y="108965"/>
                  </a:lnTo>
                  <a:lnTo>
                    <a:pt x="354986" y="113411"/>
                  </a:lnTo>
                  <a:lnTo>
                    <a:pt x="357145" y="117728"/>
                  </a:lnTo>
                  <a:lnTo>
                    <a:pt x="358542" y="124459"/>
                  </a:lnTo>
                  <a:lnTo>
                    <a:pt x="366162" y="213487"/>
                  </a:lnTo>
                  <a:lnTo>
                    <a:pt x="388514" y="211581"/>
                  </a:lnTo>
                  <a:lnTo>
                    <a:pt x="380640" y="120395"/>
                  </a:lnTo>
                  <a:lnTo>
                    <a:pt x="379624" y="113283"/>
                  </a:lnTo>
                  <a:lnTo>
                    <a:pt x="378404" y="108965"/>
                  </a:lnTo>
                  <a:lnTo>
                    <a:pt x="376576" y="102996"/>
                  </a:lnTo>
                  <a:lnTo>
                    <a:pt x="375113" y="100202"/>
                  </a:lnTo>
                  <a:close/>
                </a:path>
                <a:path w="741045" h="242569">
                  <a:moveTo>
                    <a:pt x="340000" y="80263"/>
                  </a:moveTo>
                  <a:lnTo>
                    <a:pt x="299281" y="96027"/>
                  </a:lnTo>
                  <a:lnTo>
                    <a:pt x="291994" y="106171"/>
                  </a:lnTo>
                  <a:lnTo>
                    <a:pt x="312419" y="106171"/>
                  </a:lnTo>
                  <a:lnTo>
                    <a:pt x="315886" y="104108"/>
                  </a:lnTo>
                  <a:lnTo>
                    <a:pt x="322115" y="101850"/>
                  </a:lnTo>
                  <a:lnTo>
                    <a:pt x="328951" y="100711"/>
                  </a:lnTo>
                  <a:lnTo>
                    <a:pt x="334920" y="100202"/>
                  </a:lnTo>
                  <a:lnTo>
                    <a:pt x="375113" y="100202"/>
                  </a:lnTo>
                  <a:lnTo>
                    <a:pt x="373782" y="97662"/>
                  </a:lnTo>
                  <a:lnTo>
                    <a:pt x="366416" y="89026"/>
                  </a:lnTo>
                  <a:lnTo>
                    <a:pt x="361082" y="85725"/>
                  </a:lnTo>
                  <a:lnTo>
                    <a:pt x="347366" y="81152"/>
                  </a:lnTo>
                  <a:lnTo>
                    <a:pt x="340000" y="80263"/>
                  </a:lnTo>
                  <a:close/>
                </a:path>
                <a:path w="741045" h="242569">
                  <a:moveTo>
                    <a:pt x="439478" y="94106"/>
                  </a:moveTo>
                  <a:lnTo>
                    <a:pt x="417216" y="94106"/>
                  </a:lnTo>
                  <a:lnTo>
                    <a:pt x="423566" y="169799"/>
                  </a:lnTo>
                  <a:lnTo>
                    <a:pt x="438806" y="205231"/>
                  </a:lnTo>
                  <a:lnTo>
                    <a:pt x="449982" y="208152"/>
                  </a:lnTo>
                  <a:lnTo>
                    <a:pt x="457983" y="207390"/>
                  </a:lnTo>
                  <a:lnTo>
                    <a:pt x="462936" y="207009"/>
                  </a:lnTo>
                  <a:lnTo>
                    <a:pt x="468524" y="205866"/>
                  </a:lnTo>
                  <a:lnTo>
                    <a:pt x="474747" y="203962"/>
                  </a:lnTo>
                  <a:lnTo>
                    <a:pt x="470312" y="186562"/>
                  </a:lnTo>
                  <a:lnTo>
                    <a:pt x="456713" y="186562"/>
                  </a:lnTo>
                  <a:lnTo>
                    <a:pt x="454173" y="186181"/>
                  </a:lnTo>
                  <a:lnTo>
                    <a:pt x="445918" y="169163"/>
                  </a:lnTo>
                  <a:lnTo>
                    <a:pt x="439478" y="94106"/>
                  </a:lnTo>
                  <a:close/>
                </a:path>
                <a:path w="741045" h="242569">
                  <a:moveTo>
                    <a:pt x="469794" y="184530"/>
                  </a:moveTo>
                  <a:lnTo>
                    <a:pt x="465730" y="185546"/>
                  </a:lnTo>
                  <a:lnTo>
                    <a:pt x="462555" y="186054"/>
                  </a:lnTo>
                  <a:lnTo>
                    <a:pt x="460015" y="186308"/>
                  </a:lnTo>
                  <a:lnTo>
                    <a:pt x="456713" y="186562"/>
                  </a:lnTo>
                  <a:lnTo>
                    <a:pt x="470312" y="186562"/>
                  </a:lnTo>
                  <a:lnTo>
                    <a:pt x="469794" y="184530"/>
                  </a:lnTo>
                  <a:close/>
                </a:path>
                <a:path w="741045" h="242569">
                  <a:moveTo>
                    <a:pt x="433853" y="28955"/>
                  </a:moveTo>
                  <a:lnTo>
                    <a:pt x="412898" y="44195"/>
                  </a:lnTo>
                  <a:lnTo>
                    <a:pt x="415692" y="76834"/>
                  </a:lnTo>
                  <a:lnTo>
                    <a:pt x="399309" y="78231"/>
                  </a:lnTo>
                  <a:lnTo>
                    <a:pt x="400833" y="95503"/>
                  </a:lnTo>
                  <a:lnTo>
                    <a:pt x="417216" y="94106"/>
                  </a:lnTo>
                  <a:lnTo>
                    <a:pt x="439478" y="94106"/>
                  </a:lnTo>
                  <a:lnTo>
                    <a:pt x="439314" y="92201"/>
                  </a:lnTo>
                  <a:lnTo>
                    <a:pt x="461666" y="90296"/>
                  </a:lnTo>
                  <a:lnTo>
                    <a:pt x="460423" y="74929"/>
                  </a:lnTo>
                  <a:lnTo>
                    <a:pt x="437790" y="74929"/>
                  </a:lnTo>
                  <a:lnTo>
                    <a:pt x="433853" y="28955"/>
                  </a:lnTo>
                  <a:close/>
                </a:path>
                <a:path w="741045" h="242569">
                  <a:moveTo>
                    <a:pt x="460269" y="73025"/>
                  </a:moveTo>
                  <a:lnTo>
                    <a:pt x="437790" y="74929"/>
                  </a:lnTo>
                  <a:lnTo>
                    <a:pt x="460423" y="74929"/>
                  </a:lnTo>
                  <a:lnTo>
                    <a:pt x="460269" y="73025"/>
                  </a:lnTo>
                  <a:close/>
                </a:path>
                <a:path w="741045" h="242569">
                  <a:moveTo>
                    <a:pt x="501290" y="69468"/>
                  </a:moveTo>
                  <a:lnTo>
                    <a:pt x="481224" y="71246"/>
                  </a:lnTo>
                  <a:lnTo>
                    <a:pt x="492400" y="202691"/>
                  </a:lnTo>
                  <a:lnTo>
                    <a:pt x="514752" y="200787"/>
                  </a:lnTo>
                  <a:lnTo>
                    <a:pt x="508783" y="131952"/>
                  </a:lnTo>
                  <a:lnTo>
                    <a:pt x="508450" y="125023"/>
                  </a:lnTo>
                  <a:lnTo>
                    <a:pt x="521509" y="89407"/>
                  </a:lnTo>
                  <a:lnTo>
                    <a:pt x="502941" y="89407"/>
                  </a:lnTo>
                  <a:lnTo>
                    <a:pt x="501290" y="69468"/>
                  </a:lnTo>
                  <a:close/>
                </a:path>
                <a:path w="741045" h="242569">
                  <a:moveTo>
                    <a:pt x="548215" y="86740"/>
                  </a:moveTo>
                  <a:lnTo>
                    <a:pt x="535834" y="86740"/>
                  </a:lnTo>
                  <a:lnTo>
                    <a:pt x="541295" y="87883"/>
                  </a:lnTo>
                  <a:lnTo>
                    <a:pt x="547137" y="90677"/>
                  </a:lnTo>
                  <a:lnTo>
                    <a:pt x="548215" y="86740"/>
                  </a:lnTo>
                  <a:close/>
                </a:path>
                <a:path w="741045" h="242569">
                  <a:moveTo>
                    <a:pt x="536977" y="63500"/>
                  </a:moveTo>
                  <a:lnTo>
                    <a:pt x="529484" y="64134"/>
                  </a:lnTo>
                  <a:lnTo>
                    <a:pt x="524277" y="64515"/>
                  </a:lnTo>
                  <a:lnTo>
                    <a:pt x="519578" y="66420"/>
                  </a:lnTo>
                  <a:lnTo>
                    <a:pt x="515514" y="69723"/>
                  </a:lnTo>
                  <a:lnTo>
                    <a:pt x="511450" y="73151"/>
                  </a:lnTo>
                  <a:lnTo>
                    <a:pt x="507259" y="79628"/>
                  </a:lnTo>
                  <a:lnTo>
                    <a:pt x="502941" y="89407"/>
                  </a:lnTo>
                  <a:lnTo>
                    <a:pt x="521509" y="89407"/>
                  </a:lnTo>
                  <a:lnTo>
                    <a:pt x="525420" y="87629"/>
                  </a:lnTo>
                  <a:lnTo>
                    <a:pt x="530373" y="87249"/>
                  </a:lnTo>
                  <a:lnTo>
                    <a:pt x="535834" y="86740"/>
                  </a:lnTo>
                  <a:lnTo>
                    <a:pt x="548215" y="86740"/>
                  </a:lnTo>
                  <a:lnTo>
                    <a:pt x="552979" y="69341"/>
                  </a:lnTo>
                  <a:lnTo>
                    <a:pt x="544851" y="65150"/>
                  </a:lnTo>
                  <a:lnTo>
                    <a:pt x="536977" y="63500"/>
                  </a:lnTo>
                  <a:close/>
                </a:path>
                <a:path w="741045" h="242569">
                  <a:moveTo>
                    <a:pt x="619527" y="56387"/>
                  </a:moveTo>
                  <a:lnTo>
                    <a:pt x="579522" y="74549"/>
                  </a:lnTo>
                  <a:lnTo>
                    <a:pt x="563610" y="113214"/>
                  </a:lnTo>
                  <a:lnTo>
                    <a:pt x="563774" y="130428"/>
                  </a:lnTo>
                  <a:lnTo>
                    <a:pt x="576901" y="170791"/>
                  </a:lnTo>
                  <a:lnTo>
                    <a:pt x="618099" y="193853"/>
                  </a:lnTo>
                  <a:lnTo>
                    <a:pt x="631338" y="193801"/>
                  </a:lnTo>
                  <a:lnTo>
                    <a:pt x="668859" y="178089"/>
                  </a:lnTo>
                  <a:lnTo>
                    <a:pt x="671309" y="175513"/>
                  </a:lnTo>
                  <a:lnTo>
                    <a:pt x="629814" y="175513"/>
                  </a:lnTo>
                  <a:lnTo>
                    <a:pt x="621720" y="175390"/>
                  </a:lnTo>
                  <a:lnTo>
                    <a:pt x="591349" y="150304"/>
                  </a:lnTo>
                  <a:lnTo>
                    <a:pt x="586400" y="116540"/>
                  </a:lnTo>
                  <a:lnTo>
                    <a:pt x="587587" y="106124"/>
                  </a:lnTo>
                  <a:lnTo>
                    <a:pt x="613225" y="76303"/>
                  </a:lnTo>
                  <a:lnTo>
                    <a:pt x="621178" y="74802"/>
                  </a:lnTo>
                  <a:lnTo>
                    <a:pt x="669472" y="74802"/>
                  </a:lnTo>
                  <a:lnTo>
                    <a:pt x="665374" y="70357"/>
                  </a:lnTo>
                  <a:lnTo>
                    <a:pt x="655514" y="63406"/>
                  </a:lnTo>
                  <a:lnTo>
                    <a:pt x="644594" y="58753"/>
                  </a:lnTo>
                  <a:lnTo>
                    <a:pt x="632602" y="56409"/>
                  </a:lnTo>
                  <a:lnTo>
                    <a:pt x="619527" y="56387"/>
                  </a:lnTo>
                  <a:close/>
                </a:path>
                <a:path w="741045" h="242569">
                  <a:moveTo>
                    <a:pt x="669472" y="74802"/>
                  </a:moveTo>
                  <a:lnTo>
                    <a:pt x="621178" y="74802"/>
                  </a:lnTo>
                  <a:lnTo>
                    <a:pt x="629108" y="74945"/>
                  </a:lnTo>
                  <a:lnTo>
                    <a:pt x="636514" y="76707"/>
                  </a:lnTo>
                  <a:lnTo>
                    <a:pt x="662308" y="109646"/>
                  </a:lnTo>
                  <a:lnTo>
                    <a:pt x="664358" y="133221"/>
                  </a:lnTo>
                  <a:lnTo>
                    <a:pt x="663215" y="143875"/>
                  </a:lnTo>
                  <a:lnTo>
                    <a:pt x="637676" y="174065"/>
                  </a:lnTo>
                  <a:lnTo>
                    <a:pt x="629814" y="175513"/>
                  </a:lnTo>
                  <a:lnTo>
                    <a:pt x="671309" y="175513"/>
                  </a:lnTo>
                  <a:lnTo>
                    <a:pt x="687342" y="130428"/>
                  </a:lnTo>
                  <a:lnTo>
                    <a:pt x="687290" y="128396"/>
                  </a:lnTo>
                  <a:lnTo>
                    <a:pt x="686837" y="117982"/>
                  </a:lnTo>
                  <a:lnTo>
                    <a:pt x="684502" y="103290"/>
                  </a:lnTo>
                  <a:lnTo>
                    <a:pt x="680154" y="90455"/>
                  </a:lnTo>
                  <a:lnTo>
                    <a:pt x="673782" y="79478"/>
                  </a:lnTo>
                  <a:lnTo>
                    <a:pt x="669472" y="74802"/>
                  </a:lnTo>
                  <a:close/>
                </a:path>
                <a:path w="741045" h="242569">
                  <a:moveTo>
                    <a:pt x="725191" y="0"/>
                  </a:moveTo>
                  <a:lnTo>
                    <a:pt x="702966" y="1904"/>
                  </a:lnTo>
                  <a:lnTo>
                    <a:pt x="718460" y="183387"/>
                  </a:lnTo>
                  <a:lnTo>
                    <a:pt x="740685" y="181482"/>
                  </a:lnTo>
                  <a:lnTo>
                    <a:pt x="72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7476" y="2816479"/>
              <a:ext cx="1018540" cy="610235"/>
            </a:xfrm>
            <a:custGeom>
              <a:avLst/>
              <a:gdLst/>
              <a:ahLst/>
              <a:cxnLst/>
              <a:rect l="l" t="t" r="r" b="b"/>
              <a:pathLst>
                <a:path w="1018540" h="610235">
                  <a:moveTo>
                    <a:pt x="744093" y="0"/>
                  </a:moveTo>
                  <a:lnTo>
                    <a:pt x="728979" y="152526"/>
                  </a:lnTo>
                  <a:lnTo>
                    <a:pt x="30099" y="83566"/>
                  </a:lnTo>
                  <a:lnTo>
                    <a:pt x="0" y="388493"/>
                  </a:lnTo>
                  <a:lnTo>
                    <a:pt x="699007" y="457454"/>
                  </a:lnTo>
                  <a:lnTo>
                    <a:pt x="683895" y="609854"/>
                  </a:lnTo>
                  <a:lnTo>
                    <a:pt x="1018285" y="334899"/>
                  </a:lnTo>
                  <a:lnTo>
                    <a:pt x="74409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67476" y="2816479"/>
              <a:ext cx="1018540" cy="610235"/>
            </a:xfrm>
            <a:custGeom>
              <a:avLst/>
              <a:gdLst/>
              <a:ahLst/>
              <a:cxnLst/>
              <a:rect l="l" t="t" r="r" b="b"/>
              <a:pathLst>
                <a:path w="1018540" h="610235">
                  <a:moveTo>
                    <a:pt x="30099" y="83566"/>
                  </a:moveTo>
                  <a:lnTo>
                    <a:pt x="728979" y="152526"/>
                  </a:lnTo>
                  <a:lnTo>
                    <a:pt x="744093" y="0"/>
                  </a:lnTo>
                  <a:lnTo>
                    <a:pt x="1018285" y="334899"/>
                  </a:lnTo>
                  <a:lnTo>
                    <a:pt x="683895" y="609854"/>
                  </a:lnTo>
                  <a:lnTo>
                    <a:pt x="699007" y="457454"/>
                  </a:lnTo>
                  <a:lnTo>
                    <a:pt x="0" y="388493"/>
                  </a:lnTo>
                  <a:lnTo>
                    <a:pt x="30099" y="835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73445" y="2996057"/>
              <a:ext cx="670560" cy="226060"/>
            </a:xfrm>
            <a:custGeom>
              <a:avLst/>
              <a:gdLst/>
              <a:ahLst/>
              <a:cxnLst/>
              <a:rect l="l" t="t" r="r" b="b"/>
              <a:pathLst>
                <a:path w="670559" h="226060">
                  <a:moveTo>
                    <a:pt x="113453" y="153034"/>
                  </a:moveTo>
                  <a:lnTo>
                    <a:pt x="91515" y="153034"/>
                  </a:lnTo>
                  <a:lnTo>
                    <a:pt x="91515" y="159257"/>
                  </a:lnTo>
                  <a:lnTo>
                    <a:pt x="92404" y="164845"/>
                  </a:lnTo>
                  <a:lnTo>
                    <a:pt x="94309" y="169671"/>
                  </a:lnTo>
                  <a:lnTo>
                    <a:pt x="117550" y="171957"/>
                  </a:lnTo>
                  <a:lnTo>
                    <a:pt x="115264" y="166623"/>
                  </a:lnTo>
                  <a:lnTo>
                    <a:pt x="113867" y="161162"/>
                  </a:lnTo>
                  <a:lnTo>
                    <a:pt x="113486" y="155701"/>
                  </a:lnTo>
                  <a:lnTo>
                    <a:pt x="113453" y="153034"/>
                  </a:lnTo>
                  <a:close/>
                </a:path>
                <a:path w="670559" h="226060">
                  <a:moveTo>
                    <a:pt x="113688" y="49021"/>
                  </a:moveTo>
                  <a:lnTo>
                    <a:pt x="57479" y="49021"/>
                  </a:lnTo>
                  <a:lnTo>
                    <a:pt x="67893" y="50037"/>
                  </a:lnTo>
                  <a:lnTo>
                    <a:pt x="75725" y="51302"/>
                  </a:lnTo>
                  <a:lnTo>
                    <a:pt x="97865" y="70865"/>
                  </a:lnTo>
                  <a:lnTo>
                    <a:pt x="96976" y="79882"/>
                  </a:lnTo>
                  <a:lnTo>
                    <a:pt x="46811" y="89662"/>
                  </a:lnTo>
                  <a:lnTo>
                    <a:pt x="40080" y="90169"/>
                  </a:lnTo>
                  <a:lnTo>
                    <a:pt x="6085" y="108330"/>
                  </a:lnTo>
                  <a:lnTo>
                    <a:pt x="0" y="133379"/>
                  </a:lnTo>
                  <a:lnTo>
                    <a:pt x="1472" y="140700"/>
                  </a:lnTo>
                  <a:lnTo>
                    <a:pt x="31075" y="165740"/>
                  </a:lnTo>
                  <a:lnTo>
                    <a:pt x="49986" y="168275"/>
                  </a:lnTo>
                  <a:lnTo>
                    <a:pt x="58241" y="167639"/>
                  </a:lnTo>
                  <a:lnTo>
                    <a:pt x="91515" y="153034"/>
                  </a:lnTo>
                  <a:lnTo>
                    <a:pt x="113453" y="153034"/>
                  </a:lnTo>
                  <a:lnTo>
                    <a:pt x="113433" y="151383"/>
                  </a:lnTo>
                  <a:lnTo>
                    <a:pt x="56844" y="151383"/>
                  </a:lnTo>
                  <a:lnTo>
                    <a:pt x="39572" y="149605"/>
                  </a:lnTo>
                  <a:lnTo>
                    <a:pt x="33222" y="147065"/>
                  </a:lnTo>
                  <a:lnTo>
                    <a:pt x="29158" y="142620"/>
                  </a:lnTo>
                  <a:lnTo>
                    <a:pt x="24967" y="138302"/>
                  </a:lnTo>
                  <a:lnTo>
                    <a:pt x="23316" y="133095"/>
                  </a:lnTo>
                  <a:lnTo>
                    <a:pt x="23824" y="127126"/>
                  </a:lnTo>
                  <a:lnTo>
                    <a:pt x="24205" y="123316"/>
                  </a:lnTo>
                  <a:lnTo>
                    <a:pt x="57352" y="107950"/>
                  </a:lnTo>
                  <a:lnTo>
                    <a:pt x="68881" y="107231"/>
                  </a:lnTo>
                  <a:lnTo>
                    <a:pt x="78910" y="106203"/>
                  </a:lnTo>
                  <a:lnTo>
                    <a:pt x="87463" y="104842"/>
                  </a:lnTo>
                  <a:lnTo>
                    <a:pt x="94563" y="103123"/>
                  </a:lnTo>
                  <a:lnTo>
                    <a:pt x="117190" y="103123"/>
                  </a:lnTo>
                  <a:lnTo>
                    <a:pt x="118911" y="85725"/>
                  </a:lnTo>
                  <a:lnTo>
                    <a:pt x="119836" y="76707"/>
                  </a:lnTo>
                  <a:lnTo>
                    <a:pt x="120090" y="69722"/>
                  </a:lnTo>
                  <a:lnTo>
                    <a:pt x="119836" y="65912"/>
                  </a:lnTo>
                  <a:lnTo>
                    <a:pt x="119074" y="59689"/>
                  </a:lnTo>
                  <a:lnTo>
                    <a:pt x="117296" y="54355"/>
                  </a:lnTo>
                  <a:lnTo>
                    <a:pt x="113688" y="49021"/>
                  </a:lnTo>
                  <a:close/>
                </a:path>
                <a:path w="670559" h="226060">
                  <a:moveTo>
                    <a:pt x="117190" y="103123"/>
                  </a:moveTo>
                  <a:lnTo>
                    <a:pt x="94563" y="103123"/>
                  </a:lnTo>
                  <a:lnTo>
                    <a:pt x="93628" y="111759"/>
                  </a:lnTo>
                  <a:lnTo>
                    <a:pt x="92785" y="121157"/>
                  </a:lnTo>
                  <a:lnTo>
                    <a:pt x="90753" y="128396"/>
                  </a:lnTo>
                  <a:lnTo>
                    <a:pt x="56844" y="151383"/>
                  </a:lnTo>
                  <a:lnTo>
                    <a:pt x="113433" y="151383"/>
                  </a:lnTo>
                  <a:lnTo>
                    <a:pt x="113549" y="147065"/>
                  </a:lnTo>
                  <a:lnTo>
                    <a:pt x="113788" y="141620"/>
                  </a:lnTo>
                  <a:lnTo>
                    <a:pt x="114611" y="130323"/>
                  </a:lnTo>
                  <a:lnTo>
                    <a:pt x="115899" y="116204"/>
                  </a:lnTo>
                  <a:lnTo>
                    <a:pt x="117190" y="103123"/>
                  </a:lnTo>
                  <a:close/>
                </a:path>
                <a:path w="670559" h="226060">
                  <a:moveTo>
                    <a:pt x="64712" y="31458"/>
                  </a:moveTo>
                  <a:lnTo>
                    <a:pt x="26745" y="39623"/>
                  </a:lnTo>
                  <a:lnTo>
                    <a:pt x="21665" y="44957"/>
                  </a:lnTo>
                  <a:lnTo>
                    <a:pt x="16585" y="50164"/>
                  </a:lnTo>
                  <a:lnTo>
                    <a:pt x="12648" y="57403"/>
                  </a:lnTo>
                  <a:lnTo>
                    <a:pt x="9727" y="66547"/>
                  </a:lnTo>
                  <a:lnTo>
                    <a:pt x="31190" y="71627"/>
                  </a:lnTo>
                  <a:lnTo>
                    <a:pt x="34492" y="62610"/>
                  </a:lnTo>
                  <a:lnTo>
                    <a:pt x="38810" y="56514"/>
                  </a:lnTo>
                  <a:lnTo>
                    <a:pt x="49478" y="50164"/>
                  </a:lnTo>
                  <a:lnTo>
                    <a:pt x="57479" y="49021"/>
                  </a:lnTo>
                  <a:lnTo>
                    <a:pt x="113688" y="49021"/>
                  </a:lnTo>
                  <a:lnTo>
                    <a:pt x="111454" y="45719"/>
                  </a:lnTo>
                  <a:lnTo>
                    <a:pt x="72973" y="32003"/>
                  </a:lnTo>
                  <a:lnTo>
                    <a:pt x="64712" y="31458"/>
                  </a:lnTo>
                  <a:close/>
                </a:path>
                <a:path w="670559" h="226060">
                  <a:moveTo>
                    <a:pt x="145871" y="42163"/>
                  </a:moveTo>
                  <a:lnTo>
                    <a:pt x="144220" y="59435"/>
                  </a:lnTo>
                  <a:lnTo>
                    <a:pt x="160476" y="61087"/>
                  </a:lnTo>
                  <a:lnTo>
                    <a:pt x="153110" y="136651"/>
                  </a:lnTo>
                  <a:lnTo>
                    <a:pt x="152344" y="145817"/>
                  </a:lnTo>
                  <a:lnTo>
                    <a:pt x="152208" y="150494"/>
                  </a:lnTo>
                  <a:lnTo>
                    <a:pt x="152178" y="154304"/>
                  </a:lnTo>
                  <a:lnTo>
                    <a:pt x="152437" y="159130"/>
                  </a:lnTo>
                  <a:lnTo>
                    <a:pt x="184987" y="180339"/>
                  </a:lnTo>
                  <a:lnTo>
                    <a:pt x="190702" y="180212"/>
                  </a:lnTo>
                  <a:lnTo>
                    <a:pt x="197052" y="179577"/>
                  </a:lnTo>
                  <a:lnTo>
                    <a:pt x="195798" y="159765"/>
                  </a:lnTo>
                  <a:lnTo>
                    <a:pt x="188416" y="159765"/>
                  </a:lnTo>
                  <a:lnTo>
                    <a:pt x="185876" y="159512"/>
                  </a:lnTo>
                  <a:lnTo>
                    <a:pt x="174446" y="150494"/>
                  </a:lnTo>
                  <a:lnTo>
                    <a:pt x="174507" y="145817"/>
                  </a:lnTo>
                  <a:lnTo>
                    <a:pt x="182701" y="63245"/>
                  </a:lnTo>
                  <a:lnTo>
                    <a:pt x="205259" y="63245"/>
                  </a:lnTo>
                  <a:lnTo>
                    <a:pt x="206704" y="48132"/>
                  </a:lnTo>
                  <a:lnTo>
                    <a:pt x="184352" y="45973"/>
                  </a:lnTo>
                  <a:lnTo>
                    <a:pt x="184567" y="43814"/>
                  </a:lnTo>
                  <a:lnTo>
                    <a:pt x="162254" y="43814"/>
                  </a:lnTo>
                  <a:lnTo>
                    <a:pt x="145871" y="42163"/>
                  </a:lnTo>
                  <a:close/>
                </a:path>
                <a:path w="670559" h="226060">
                  <a:moveTo>
                    <a:pt x="195782" y="159512"/>
                  </a:moveTo>
                  <a:lnTo>
                    <a:pt x="191718" y="159765"/>
                  </a:lnTo>
                  <a:lnTo>
                    <a:pt x="195798" y="159765"/>
                  </a:lnTo>
                  <a:lnTo>
                    <a:pt x="195782" y="159512"/>
                  </a:lnTo>
                  <a:close/>
                </a:path>
                <a:path w="670559" h="226060">
                  <a:moveTo>
                    <a:pt x="205259" y="63245"/>
                  </a:moveTo>
                  <a:lnTo>
                    <a:pt x="182701" y="63245"/>
                  </a:lnTo>
                  <a:lnTo>
                    <a:pt x="205053" y="65404"/>
                  </a:lnTo>
                  <a:lnTo>
                    <a:pt x="205259" y="63245"/>
                  </a:lnTo>
                  <a:close/>
                </a:path>
                <a:path w="670559" h="226060">
                  <a:moveTo>
                    <a:pt x="188924" y="0"/>
                  </a:moveTo>
                  <a:lnTo>
                    <a:pt x="165429" y="11175"/>
                  </a:lnTo>
                  <a:lnTo>
                    <a:pt x="162254" y="43814"/>
                  </a:lnTo>
                  <a:lnTo>
                    <a:pt x="184567" y="43814"/>
                  </a:lnTo>
                  <a:lnTo>
                    <a:pt x="188924" y="0"/>
                  </a:lnTo>
                  <a:close/>
                </a:path>
                <a:path w="670559" h="226060">
                  <a:moveTo>
                    <a:pt x="215721" y="49021"/>
                  </a:moveTo>
                  <a:lnTo>
                    <a:pt x="213943" y="66293"/>
                  </a:lnTo>
                  <a:lnTo>
                    <a:pt x="230326" y="67944"/>
                  </a:lnTo>
                  <a:lnTo>
                    <a:pt x="222833" y="143509"/>
                  </a:lnTo>
                  <a:lnTo>
                    <a:pt x="222121" y="152675"/>
                  </a:lnTo>
                  <a:lnTo>
                    <a:pt x="222016" y="162687"/>
                  </a:lnTo>
                  <a:lnTo>
                    <a:pt x="222178" y="165988"/>
                  </a:lnTo>
                  <a:lnTo>
                    <a:pt x="254710" y="187197"/>
                  </a:lnTo>
                  <a:lnTo>
                    <a:pt x="260425" y="187070"/>
                  </a:lnTo>
                  <a:lnTo>
                    <a:pt x="266775" y="186435"/>
                  </a:lnTo>
                  <a:lnTo>
                    <a:pt x="265513" y="166623"/>
                  </a:lnTo>
                  <a:lnTo>
                    <a:pt x="258139" y="166623"/>
                  </a:lnTo>
                  <a:lnTo>
                    <a:pt x="255726" y="166369"/>
                  </a:lnTo>
                  <a:lnTo>
                    <a:pt x="244169" y="157352"/>
                  </a:lnTo>
                  <a:lnTo>
                    <a:pt x="244296" y="153288"/>
                  </a:lnTo>
                  <a:lnTo>
                    <a:pt x="244804" y="146938"/>
                  </a:lnTo>
                  <a:lnTo>
                    <a:pt x="252424" y="70103"/>
                  </a:lnTo>
                  <a:lnTo>
                    <a:pt x="275010" y="70103"/>
                  </a:lnTo>
                  <a:lnTo>
                    <a:pt x="276554" y="54990"/>
                  </a:lnTo>
                  <a:lnTo>
                    <a:pt x="254202" y="52831"/>
                  </a:lnTo>
                  <a:lnTo>
                    <a:pt x="254411" y="50672"/>
                  </a:lnTo>
                  <a:lnTo>
                    <a:pt x="231977" y="50672"/>
                  </a:lnTo>
                  <a:lnTo>
                    <a:pt x="215721" y="49021"/>
                  </a:lnTo>
                  <a:close/>
                </a:path>
                <a:path w="670559" h="226060">
                  <a:moveTo>
                    <a:pt x="265505" y="166496"/>
                  </a:moveTo>
                  <a:lnTo>
                    <a:pt x="261441" y="166623"/>
                  </a:lnTo>
                  <a:lnTo>
                    <a:pt x="265513" y="166623"/>
                  </a:lnTo>
                  <a:close/>
                </a:path>
                <a:path w="670559" h="226060">
                  <a:moveTo>
                    <a:pt x="275010" y="70103"/>
                  </a:moveTo>
                  <a:lnTo>
                    <a:pt x="252424" y="70103"/>
                  </a:lnTo>
                  <a:lnTo>
                    <a:pt x="274776" y="72389"/>
                  </a:lnTo>
                  <a:lnTo>
                    <a:pt x="275010" y="70103"/>
                  </a:lnTo>
                  <a:close/>
                </a:path>
                <a:path w="670559" h="226060">
                  <a:moveTo>
                    <a:pt x="258647" y="6984"/>
                  </a:moveTo>
                  <a:lnTo>
                    <a:pt x="235152" y="18160"/>
                  </a:lnTo>
                  <a:lnTo>
                    <a:pt x="231977" y="50672"/>
                  </a:lnTo>
                  <a:lnTo>
                    <a:pt x="254411" y="50672"/>
                  </a:lnTo>
                  <a:lnTo>
                    <a:pt x="258647" y="6984"/>
                  </a:lnTo>
                  <a:close/>
                </a:path>
                <a:path w="670559" h="226060">
                  <a:moveTo>
                    <a:pt x="394006" y="180720"/>
                  </a:moveTo>
                  <a:lnTo>
                    <a:pt x="372058" y="180720"/>
                  </a:lnTo>
                  <a:lnTo>
                    <a:pt x="372058" y="186943"/>
                  </a:lnTo>
                  <a:lnTo>
                    <a:pt x="373074" y="192531"/>
                  </a:lnTo>
                  <a:lnTo>
                    <a:pt x="374852" y="197357"/>
                  </a:lnTo>
                  <a:lnTo>
                    <a:pt x="398093" y="199643"/>
                  </a:lnTo>
                  <a:lnTo>
                    <a:pt x="395807" y="194309"/>
                  </a:lnTo>
                  <a:lnTo>
                    <a:pt x="394537" y="188848"/>
                  </a:lnTo>
                  <a:lnTo>
                    <a:pt x="394029" y="183260"/>
                  </a:lnTo>
                  <a:lnTo>
                    <a:pt x="394006" y="180720"/>
                  </a:lnTo>
                  <a:close/>
                </a:path>
                <a:path w="670559" h="226060">
                  <a:moveTo>
                    <a:pt x="394231" y="76707"/>
                  </a:moveTo>
                  <a:lnTo>
                    <a:pt x="338022" y="76707"/>
                  </a:lnTo>
                  <a:lnTo>
                    <a:pt x="348436" y="77723"/>
                  </a:lnTo>
                  <a:lnTo>
                    <a:pt x="356322" y="78988"/>
                  </a:lnTo>
                  <a:lnTo>
                    <a:pt x="378408" y="98551"/>
                  </a:lnTo>
                  <a:lnTo>
                    <a:pt x="377519" y="107568"/>
                  </a:lnTo>
                  <a:lnTo>
                    <a:pt x="377392" y="108330"/>
                  </a:lnTo>
                  <a:lnTo>
                    <a:pt x="376757" y="113410"/>
                  </a:lnTo>
                  <a:lnTo>
                    <a:pt x="369304" y="114790"/>
                  </a:lnTo>
                  <a:lnTo>
                    <a:pt x="360088" y="115871"/>
                  </a:lnTo>
                  <a:lnTo>
                    <a:pt x="349111" y="116643"/>
                  </a:lnTo>
                  <a:lnTo>
                    <a:pt x="327481" y="117347"/>
                  </a:lnTo>
                  <a:lnTo>
                    <a:pt x="320750" y="117728"/>
                  </a:lnTo>
                  <a:lnTo>
                    <a:pt x="283285" y="140969"/>
                  </a:lnTo>
                  <a:lnTo>
                    <a:pt x="280544" y="161012"/>
                  </a:lnTo>
                  <a:lnTo>
                    <a:pt x="282031" y="168370"/>
                  </a:lnTo>
                  <a:lnTo>
                    <a:pt x="311673" y="193426"/>
                  </a:lnTo>
                  <a:lnTo>
                    <a:pt x="330529" y="195960"/>
                  </a:lnTo>
                  <a:lnTo>
                    <a:pt x="338911" y="195325"/>
                  </a:lnTo>
                  <a:lnTo>
                    <a:pt x="372058" y="180720"/>
                  </a:lnTo>
                  <a:lnTo>
                    <a:pt x="394006" y="180720"/>
                  </a:lnTo>
                  <a:lnTo>
                    <a:pt x="393992" y="179069"/>
                  </a:lnTo>
                  <a:lnTo>
                    <a:pt x="337387" y="179069"/>
                  </a:lnTo>
                  <a:lnTo>
                    <a:pt x="320242" y="177291"/>
                  </a:lnTo>
                  <a:lnTo>
                    <a:pt x="313765" y="174751"/>
                  </a:lnTo>
                  <a:lnTo>
                    <a:pt x="305637" y="165862"/>
                  </a:lnTo>
                  <a:lnTo>
                    <a:pt x="303859" y="160781"/>
                  </a:lnTo>
                  <a:lnTo>
                    <a:pt x="304367" y="154812"/>
                  </a:lnTo>
                  <a:lnTo>
                    <a:pt x="337895" y="135635"/>
                  </a:lnTo>
                  <a:lnTo>
                    <a:pt x="349442" y="134917"/>
                  </a:lnTo>
                  <a:lnTo>
                    <a:pt x="359501" y="133889"/>
                  </a:lnTo>
                  <a:lnTo>
                    <a:pt x="368059" y="132528"/>
                  </a:lnTo>
                  <a:lnTo>
                    <a:pt x="375106" y="130809"/>
                  </a:lnTo>
                  <a:lnTo>
                    <a:pt x="397855" y="130809"/>
                  </a:lnTo>
                  <a:lnTo>
                    <a:pt x="399558" y="113410"/>
                  </a:lnTo>
                  <a:lnTo>
                    <a:pt x="400379" y="104266"/>
                  </a:lnTo>
                  <a:lnTo>
                    <a:pt x="400760" y="97408"/>
                  </a:lnTo>
                  <a:lnTo>
                    <a:pt x="400379" y="93598"/>
                  </a:lnTo>
                  <a:lnTo>
                    <a:pt x="399617" y="87375"/>
                  </a:lnTo>
                  <a:lnTo>
                    <a:pt x="397839" y="82041"/>
                  </a:lnTo>
                  <a:lnTo>
                    <a:pt x="394231" y="76707"/>
                  </a:lnTo>
                  <a:close/>
                </a:path>
                <a:path w="670559" h="226060">
                  <a:moveTo>
                    <a:pt x="397855" y="130809"/>
                  </a:moveTo>
                  <a:lnTo>
                    <a:pt x="375106" y="130809"/>
                  </a:lnTo>
                  <a:lnTo>
                    <a:pt x="374067" y="141604"/>
                  </a:lnTo>
                  <a:lnTo>
                    <a:pt x="373328" y="148716"/>
                  </a:lnTo>
                  <a:lnTo>
                    <a:pt x="352246" y="174751"/>
                  </a:lnTo>
                  <a:lnTo>
                    <a:pt x="345261" y="177926"/>
                  </a:lnTo>
                  <a:lnTo>
                    <a:pt x="337387" y="179069"/>
                  </a:lnTo>
                  <a:lnTo>
                    <a:pt x="393992" y="179069"/>
                  </a:lnTo>
                  <a:lnTo>
                    <a:pt x="394123" y="174751"/>
                  </a:lnTo>
                  <a:lnTo>
                    <a:pt x="394394" y="169243"/>
                  </a:lnTo>
                  <a:lnTo>
                    <a:pt x="395261" y="157989"/>
                  </a:lnTo>
                  <a:lnTo>
                    <a:pt x="397855" y="130809"/>
                  </a:lnTo>
                  <a:close/>
                </a:path>
                <a:path w="670559" h="226060">
                  <a:moveTo>
                    <a:pt x="345275" y="59090"/>
                  </a:moveTo>
                  <a:lnTo>
                    <a:pt x="307415" y="67309"/>
                  </a:lnTo>
                  <a:lnTo>
                    <a:pt x="302335" y="72643"/>
                  </a:lnTo>
                  <a:lnTo>
                    <a:pt x="297128" y="77850"/>
                  </a:lnTo>
                  <a:lnTo>
                    <a:pt x="293191" y="85089"/>
                  </a:lnTo>
                  <a:lnTo>
                    <a:pt x="290270" y="94233"/>
                  </a:lnTo>
                  <a:lnTo>
                    <a:pt x="311733" y="99313"/>
                  </a:lnTo>
                  <a:lnTo>
                    <a:pt x="315035" y="90296"/>
                  </a:lnTo>
                  <a:lnTo>
                    <a:pt x="319353" y="84073"/>
                  </a:lnTo>
                  <a:lnTo>
                    <a:pt x="324687" y="80898"/>
                  </a:lnTo>
                  <a:lnTo>
                    <a:pt x="330148" y="77723"/>
                  </a:lnTo>
                  <a:lnTo>
                    <a:pt x="338022" y="76707"/>
                  </a:lnTo>
                  <a:lnTo>
                    <a:pt x="394231" y="76707"/>
                  </a:lnTo>
                  <a:lnTo>
                    <a:pt x="391997" y="73405"/>
                  </a:lnTo>
                  <a:lnTo>
                    <a:pt x="353516" y="59562"/>
                  </a:lnTo>
                  <a:lnTo>
                    <a:pt x="345275" y="59090"/>
                  </a:lnTo>
                  <a:close/>
                </a:path>
                <a:path w="670559" h="226060">
                  <a:moveTo>
                    <a:pt x="483713" y="72943"/>
                  </a:moveTo>
                  <a:lnTo>
                    <a:pt x="446401" y="86883"/>
                  </a:lnTo>
                  <a:lnTo>
                    <a:pt x="426852" y="126237"/>
                  </a:lnTo>
                  <a:lnTo>
                    <a:pt x="424898" y="152126"/>
                  </a:lnTo>
                  <a:lnTo>
                    <a:pt x="426636" y="165988"/>
                  </a:lnTo>
                  <a:lnTo>
                    <a:pt x="454560" y="203723"/>
                  </a:lnTo>
                  <a:lnTo>
                    <a:pt x="488892" y="210778"/>
                  </a:lnTo>
                  <a:lnTo>
                    <a:pt x="498598" y="209311"/>
                  </a:lnTo>
                  <a:lnTo>
                    <a:pt x="507613" y="206154"/>
                  </a:lnTo>
                  <a:lnTo>
                    <a:pt x="515949" y="201294"/>
                  </a:lnTo>
                  <a:lnTo>
                    <a:pt x="523380" y="194964"/>
                  </a:lnTo>
                  <a:lnTo>
                    <a:pt x="524901" y="193039"/>
                  </a:lnTo>
                  <a:lnTo>
                    <a:pt x="488771" y="193039"/>
                  </a:lnTo>
                  <a:lnTo>
                    <a:pt x="480008" y="192150"/>
                  </a:lnTo>
                  <a:lnTo>
                    <a:pt x="448655" y="161242"/>
                  </a:lnTo>
                  <a:lnTo>
                    <a:pt x="447788" y="150560"/>
                  </a:lnTo>
                  <a:lnTo>
                    <a:pt x="448385" y="138175"/>
                  </a:lnTo>
                  <a:lnTo>
                    <a:pt x="462609" y="100964"/>
                  </a:lnTo>
                  <a:lnTo>
                    <a:pt x="483058" y="91642"/>
                  </a:lnTo>
                  <a:lnTo>
                    <a:pt x="529508" y="91642"/>
                  </a:lnTo>
                  <a:lnTo>
                    <a:pt x="525982" y="87502"/>
                  </a:lnTo>
                  <a:lnTo>
                    <a:pt x="519148" y="82101"/>
                  </a:lnTo>
                  <a:lnTo>
                    <a:pt x="511218" y="77914"/>
                  </a:lnTo>
                  <a:lnTo>
                    <a:pt x="502193" y="74965"/>
                  </a:lnTo>
                  <a:lnTo>
                    <a:pt x="492073" y="73278"/>
                  </a:lnTo>
                  <a:lnTo>
                    <a:pt x="483713" y="72943"/>
                  </a:lnTo>
                  <a:close/>
                </a:path>
                <a:path w="670559" h="226060">
                  <a:moveTo>
                    <a:pt x="516203" y="162687"/>
                  </a:moveTo>
                  <a:lnTo>
                    <a:pt x="488771" y="193039"/>
                  </a:lnTo>
                  <a:lnTo>
                    <a:pt x="524901" y="193039"/>
                  </a:lnTo>
                  <a:lnTo>
                    <a:pt x="529490" y="187229"/>
                  </a:lnTo>
                  <a:lnTo>
                    <a:pt x="534290" y="178113"/>
                  </a:lnTo>
                  <a:lnTo>
                    <a:pt x="537793" y="167639"/>
                  </a:lnTo>
                  <a:lnTo>
                    <a:pt x="516203" y="162687"/>
                  </a:lnTo>
                  <a:close/>
                </a:path>
                <a:path w="670559" h="226060">
                  <a:moveTo>
                    <a:pt x="529508" y="91642"/>
                  </a:moveTo>
                  <a:lnTo>
                    <a:pt x="483058" y="91642"/>
                  </a:lnTo>
                  <a:lnTo>
                    <a:pt x="491184" y="91693"/>
                  </a:lnTo>
                  <a:lnTo>
                    <a:pt x="498550" y="92455"/>
                  </a:lnTo>
                  <a:lnTo>
                    <a:pt x="504646" y="95250"/>
                  </a:lnTo>
                  <a:lnTo>
                    <a:pt x="514298" y="105155"/>
                  </a:lnTo>
                  <a:lnTo>
                    <a:pt x="517219" y="112140"/>
                  </a:lnTo>
                  <a:lnTo>
                    <a:pt x="518489" y="121157"/>
                  </a:lnTo>
                  <a:lnTo>
                    <a:pt x="540460" y="120014"/>
                  </a:lnTo>
                  <a:lnTo>
                    <a:pt x="538841" y="110345"/>
                  </a:lnTo>
                  <a:lnTo>
                    <a:pt x="535888" y="101711"/>
                  </a:lnTo>
                  <a:lnTo>
                    <a:pt x="531602" y="94101"/>
                  </a:lnTo>
                  <a:lnTo>
                    <a:pt x="529508" y="91642"/>
                  </a:lnTo>
                  <a:close/>
                </a:path>
                <a:path w="670559" h="226060">
                  <a:moveTo>
                    <a:pt x="622477" y="151510"/>
                  </a:moveTo>
                  <a:lnTo>
                    <a:pt x="597864" y="151510"/>
                  </a:lnTo>
                  <a:lnTo>
                    <a:pt x="634694" y="222884"/>
                  </a:lnTo>
                  <a:lnTo>
                    <a:pt x="662126" y="225678"/>
                  </a:lnTo>
                  <a:lnTo>
                    <a:pt x="622477" y="151510"/>
                  </a:lnTo>
                  <a:close/>
                </a:path>
                <a:path w="670559" h="226060">
                  <a:moveTo>
                    <a:pt x="571194" y="33654"/>
                  </a:moveTo>
                  <a:lnTo>
                    <a:pt x="553287" y="214883"/>
                  </a:lnTo>
                  <a:lnTo>
                    <a:pt x="575512" y="217169"/>
                  </a:lnTo>
                  <a:lnTo>
                    <a:pt x="580719" y="165100"/>
                  </a:lnTo>
                  <a:lnTo>
                    <a:pt x="597864" y="151510"/>
                  </a:lnTo>
                  <a:lnTo>
                    <a:pt x="622477" y="151510"/>
                  </a:lnTo>
                  <a:lnTo>
                    <a:pt x="615892" y="139191"/>
                  </a:lnTo>
                  <a:lnTo>
                    <a:pt x="583259" y="139191"/>
                  </a:lnTo>
                  <a:lnTo>
                    <a:pt x="593419" y="35813"/>
                  </a:lnTo>
                  <a:lnTo>
                    <a:pt x="571194" y="33654"/>
                  </a:lnTo>
                  <a:close/>
                </a:path>
                <a:path w="670559" h="226060">
                  <a:moveTo>
                    <a:pt x="641171" y="90931"/>
                  </a:moveTo>
                  <a:lnTo>
                    <a:pt x="583259" y="139191"/>
                  </a:lnTo>
                  <a:lnTo>
                    <a:pt x="615892" y="139191"/>
                  </a:lnTo>
                  <a:lnTo>
                    <a:pt x="615009" y="137540"/>
                  </a:lnTo>
                  <a:lnTo>
                    <a:pt x="670000" y="93852"/>
                  </a:lnTo>
                  <a:lnTo>
                    <a:pt x="641171" y="909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31140" y="2045334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Bot-herder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349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7779" y="6303085"/>
            <a:ext cx="503872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2887345" algn="l"/>
              </a:tabLst>
            </a:pPr>
            <a:r>
              <a:rPr sz="1400" dirty="0">
                <a:latin typeface="Arial"/>
                <a:cs typeface="Arial"/>
              </a:rPr>
              <a:t>12: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4285" y="627349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0"/>
            <a:ext cx="5007864" cy="67025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988" y="1863674"/>
            <a:ext cx="12706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DDoS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Flood  Types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2403" y="412896"/>
            <a:ext cx="3109595" cy="174561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Direct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Bots </a:t>
            </a:r>
            <a:r>
              <a:rPr sz="2000" dirty="0">
                <a:latin typeface="Arial"/>
                <a:cs typeface="Arial"/>
              </a:rPr>
              <a:t>send traffic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own or spoofed  sender address to  victim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72403" y="3229883"/>
            <a:ext cx="3208020" cy="26600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Reflected</a:t>
            </a:r>
            <a:r>
              <a:rPr sz="2400" dirty="0">
                <a:latin typeface="Arial"/>
                <a:cs typeface="Arial"/>
              </a:rPr>
              <a:t> attack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Bots </a:t>
            </a:r>
            <a:r>
              <a:rPr sz="2000" dirty="0">
                <a:latin typeface="Arial"/>
                <a:cs typeface="Arial"/>
              </a:rPr>
              <a:t>send traffic to  innocent hosts with  victim address as  sender address.  Innocent hosts  become part of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  by replying to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victim.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2718" y="164084"/>
            <a:ext cx="67818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The web </a:t>
            </a:r>
            <a:r>
              <a:rPr sz="3100" spc="-10" dirty="0"/>
              <a:t>application </a:t>
            </a:r>
            <a:r>
              <a:rPr sz="3100" spc="-5" dirty="0"/>
              <a:t>security</a:t>
            </a:r>
            <a:r>
              <a:rPr sz="3100" spc="114" dirty="0"/>
              <a:t> </a:t>
            </a:r>
            <a:r>
              <a:rPr sz="3100" spc="-10" dirty="0"/>
              <a:t>challenge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140207" y="1304544"/>
            <a:ext cx="8764270" cy="4723765"/>
            <a:chOff x="140207" y="1304544"/>
            <a:chExt cx="8764270" cy="4723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7" y="1304544"/>
              <a:ext cx="8763762" cy="22852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3741420"/>
              <a:ext cx="8763762" cy="22867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3846" y="4913376"/>
              <a:ext cx="1676400" cy="127000"/>
            </a:xfrm>
            <a:custGeom>
              <a:avLst/>
              <a:gdLst/>
              <a:ahLst/>
              <a:cxnLst/>
              <a:rect l="l" t="t" r="r" b="b"/>
              <a:pathLst>
                <a:path w="1676400" h="127000">
                  <a:moveTo>
                    <a:pt x="0" y="126492"/>
                  </a:moveTo>
                  <a:lnTo>
                    <a:pt x="1676400" y="126492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1797" y="3153917"/>
              <a:ext cx="3175" cy="1823085"/>
            </a:xfrm>
            <a:custGeom>
              <a:avLst/>
              <a:gdLst/>
              <a:ahLst/>
              <a:cxnLst/>
              <a:rect l="l" t="t" r="r" b="b"/>
              <a:pathLst>
                <a:path w="3175" h="1823085">
                  <a:moveTo>
                    <a:pt x="-61721" y="911351"/>
                  </a:moveTo>
                  <a:lnTo>
                    <a:pt x="64770" y="911351"/>
                  </a:lnTo>
                </a:path>
              </a:pathLst>
            </a:custGeom>
            <a:ln w="19491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05253" y="4815078"/>
              <a:ext cx="185420" cy="321945"/>
            </a:xfrm>
            <a:custGeom>
              <a:avLst/>
              <a:gdLst/>
              <a:ahLst/>
              <a:cxnLst/>
              <a:rect l="l" t="t" r="r" b="b"/>
              <a:pathLst>
                <a:path w="185419" h="321945">
                  <a:moveTo>
                    <a:pt x="185293" y="0"/>
                  </a:moveTo>
                  <a:lnTo>
                    <a:pt x="92075" y="8763"/>
                  </a:lnTo>
                  <a:lnTo>
                    <a:pt x="0" y="321818"/>
                  </a:lnTo>
                  <a:lnTo>
                    <a:pt x="93218" y="313182"/>
                  </a:lnTo>
                  <a:lnTo>
                    <a:pt x="1852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20240" y="4876800"/>
              <a:ext cx="152400" cy="228600"/>
            </a:xfrm>
            <a:custGeom>
              <a:avLst/>
              <a:gdLst/>
              <a:ahLst/>
              <a:cxnLst/>
              <a:rect l="l" t="t" r="r" b="b"/>
              <a:pathLst>
                <a:path w="152400" h="228600">
                  <a:moveTo>
                    <a:pt x="0" y="228600"/>
                  </a:moveTo>
                  <a:lnTo>
                    <a:pt x="76200" y="0"/>
                  </a:lnTo>
                </a:path>
                <a:path w="152400" h="228600">
                  <a:moveTo>
                    <a:pt x="76200" y="228600"/>
                  </a:moveTo>
                  <a:lnTo>
                    <a:pt x="1524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240" y="4122432"/>
              <a:ext cx="749058" cy="18478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78769" y="4883022"/>
            <a:ext cx="224790" cy="6946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Firewall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3366" y="3082988"/>
            <a:ext cx="4606925" cy="2153920"/>
            <a:chOff x="1523366" y="3082988"/>
            <a:chExt cx="4606925" cy="2153920"/>
          </a:xfrm>
        </p:grpSpPr>
        <p:sp>
          <p:nvSpPr>
            <p:cNvPr id="13" name="object 13"/>
            <p:cNvSpPr/>
            <p:nvPr/>
          </p:nvSpPr>
          <p:spPr>
            <a:xfrm>
              <a:off x="2744724" y="4639056"/>
              <a:ext cx="191135" cy="591820"/>
            </a:xfrm>
            <a:custGeom>
              <a:avLst/>
              <a:gdLst/>
              <a:ahLst/>
              <a:cxnLst/>
              <a:rect l="l" t="t" r="r" b="b"/>
              <a:pathLst>
                <a:path w="191135" h="591820">
                  <a:moveTo>
                    <a:pt x="191134" y="0"/>
                  </a:moveTo>
                  <a:lnTo>
                    <a:pt x="42037" y="0"/>
                  </a:lnTo>
                  <a:lnTo>
                    <a:pt x="30853" y="10558"/>
                  </a:lnTo>
                  <a:lnTo>
                    <a:pt x="12303" y="86582"/>
                  </a:lnTo>
                  <a:lnTo>
                    <a:pt x="5733" y="146416"/>
                  </a:lnTo>
                  <a:lnTo>
                    <a:pt x="1499" y="217046"/>
                  </a:lnTo>
                  <a:lnTo>
                    <a:pt x="0" y="295656"/>
                  </a:lnTo>
                  <a:lnTo>
                    <a:pt x="1499" y="374265"/>
                  </a:lnTo>
                  <a:lnTo>
                    <a:pt x="5733" y="444895"/>
                  </a:lnTo>
                  <a:lnTo>
                    <a:pt x="12303" y="504729"/>
                  </a:lnTo>
                  <a:lnTo>
                    <a:pt x="20809" y="550954"/>
                  </a:lnTo>
                  <a:lnTo>
                    <a:pt x="42037" y="591312"/>
                  </a:lnTo>
                  <a:lnTo>
                    <a:pt x="191134" y="591312"/>
                  </a:lnTo>
                  <a:lnTo>
                    <a:pt x="179951" y="580753"/>
                  </a:lnTo>
                  <a:lnTo>
                    <a:pt x="169907" y="550954"/>
                  </a:lnTo>
                  <a:lnTo>
                    <a:pt x="161401" y="504729"/>
                  </a:lnTo>
                  <a:lnTo>
                    <a:pt x="154831" y="444895"/>
                  </a:lnTo>
                  <a:lnTo>
                    <a:pt x="150597" y="374265"/>
                  </a:lnTo>
                  <a:lnTo>
                    <a:pt x="149098" y="295656"/>
                  </a:lnTo>
                  <a:lnTo>
                    <a:pt x="150597" y="217046"/>
                  </a:lnTo>
                  <a:lnTo>
                    <a:pt x="154831" y="146416"/>
                  </a:lnTo>
                  <a:lnTo>
                    <a:pt x="161401" y="86582"/>
                  </a:lnTo>
                  <a:lnTo>
                    <a:pt x="169907" y="40357"/>
                  </a:lnTo>
                  <a:lnTo>
                    <a:pt x="179951" y="10558"/>
                  </a:lnTo>
                  <a:lnTo>
                    <a:pt x="19113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3822" y="4639056"/>
              <a:ext cx="84455" cy="591820"/>
            </a:xfrm>
            <a:custGeom>
              <a:avLst/>
              <a:gdLst/>
              <a:ahLst/>
              <a:cxnLst/>
              <a:rect l="l" t="t" r="r" b="b"/>
              <a:pathLst>
                <a:path w="84455" h="591820">
                  <a:moveTo>
                    <a:pt x="42036" y="0"/>
                  </a:moveTo>
                  <a:lnTo>
                    <a:pt x="20809" y="40357"/>
                  </a:lnTo>
                  <a:lnTo>
                    <a:pt x="12303" y="86582"/>
                  </a:lnTo>
                  <a:lnTo>
                    <a:pt x="5733" y="146416"/>
                  </a:lnTo>
                  <a:lnTo>
                    <a:pt x="1499" y="217046"/>
                  </a:lnTo>
                  <a:lnTo>
                    <a:pt x="0" y="295656"/>
                  </a:lnTo>
                  <a:lnTo>
                    <a:pt x="1499" y="374265"/>
                  </a:lnTo>
                  <a:lnTo>
                    <a:pt x="5733" y="444895"/>
                  </a:lnTo>
                  <a:lnTo>
                    <a:pt x="12303" y="504729"/>
                  </a:lnTo>
                  <a:lnTo>
                    <a:pt x="20809" y="550954"/>
                  </a:lnTo>
                  <a:lnTo>
                    <a:pt x="42036" y="591312"/>
                  </a:lnTo>
                  <a:lnTo>
                    <a:pt x="53220" y="580753"/>
                  </a:lnTo>
                  <a:lnTo>
                    <a:pt x="71770" y="504729"/>
                  </a:lnTo>
                  <a:lnTo>
                    <a:pt x="78340" y="444895"/>
                  </a:lnTo>
                  <a:lnTo>
                    <a:pt x="82574" y="374265"/>
                  </a:lnTo>
                  <a:lnTo>
                    <a:pt x="84073" y="295656"/>
                  </a:lnTo>
                  <a:lnTo>
                    <a:pt x="82574" y="217046"/>
                  </a:lnTo>
                  <a:lnTo>
                    <a:pt x="78340" y="146416"/>
                  </a:lnTo>
                  <a:lnTo>
                    <a:pt x="71770" y="86582"/>
                  </a:lnTo>
                  <a:lnTo>
                    <a:pt x="63264" y="40357"/>
                  </a:lnTo>
                  <a:lnTo>
                    <a:pt x="4203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4724" y="4639056"/>
              <a:ext cx="233679" cy="591820"/>
            </a:xfrm>
            <a:custGeom>
              <a:avLst/>
              <a:gdLst/>
              <a:ahLst/>
              <a:cxnLst/>
              <a:rect l="l" t="t" r="r" b="b"/>
              <a:pathLst>
                <a:path w="233680" h="591820">
                  <a:moveTo>
                    <a:pt x="191134" y="591312"/>
                  </a:moveTo>
                  <a:lnTo>
                    <a:pt x="169907" y="550954"/>
                  </a:lnTo>
                  <a:lnTo>
                    <a:pt x="161401" y="504729"/>
                  </a:lnTo>
                  <a:lnTo>
                    <a:pt x="154831" y="444895"/>
                  </a:lnTo>
                  <a:lnTo>
                    <a:pt x="150597" y="374265"/>
                  </a:lnTo>
                  <a:lnTo>
                    <a:pt x="149098" y="295656"/>
                  </a:lnTo>
                  <a:lnTo>
                    <a:pt x="150597" y="217046"/>
                  </a:lnTo>
                  <a:lnTo>
                    <a:pt x="154831" y="146416"/>
                  </a:lnTo>
                  <a:lnTo>
                    <a:pt x="161401" y="86582"/>
                  </a:lnTo>
                  <a:lnTo>
                    <a:pt x="169907" y="40357"/>
                  </a:lnTo>
                  <a:lnTo>
                    <a:pt x="191134" y="0"/>
                  </a:lnTo>
                  <a:lnTo>
                    <a:pt x="202318" y="10558"/>
                  </a:lnTo>
                  <a:lnTo>
                    <a:pt x="220868" y="86582"/>
                  </a:lnTo>
                  <a:lnTo>
                    <a:pt x="227438" y="146416"/>
                  </a:lnTo>
                  <a:lnTo>
                    <a:pt x="231672" y="217046"/>
                  </a:lnTo>
                  <a:lnTo>
                    <a:pt x="233171" y="295656"/>
                  </a:lnTo>
                  <a:lnTo>
                    <a:pt x="231672" y="374265"/>
                  </a:lnTo>
                  <a:lnTo>
                    <a:pt x="227438" y="444895"/>
                  </a:lnTo>
                  <a:lnTo>
                    <a:pt x="220868" y="504729"/>
                  </a:lnTo>
                  <a:lnTo>
                    <a:pt x="212362" y="550954"/>
                  </a:lnTo>
                  <a:lnTo>
                    <a:pt x="191134" y="591312"/>
                  </a:lnTo>
                  <a:close/>
                </a:path>
                <a:path w="233680" h="591820">
                  <a:moveTo>
                    <a:pt x="191134" y="591312"/>
                  </a:moveTo>
                  <a:lnTo>
                    <a:pt x="42037" y="591312"/>
                  </a:lnTo>
                  <a:lnTo>
                    <a:pt x="30853" y="580753"/>
                  </a:lnTo>
                  <a:lnTo>
                    <a:pt x="12303" y="504729"/>
                  </a:lnTo>
                  <a:lnTo>
                    <a:pt x="5733" y="444895"/>
                  </a:lnTo>
                  <a:lnTo>
                    <a:pt x="1499" y="374265"/>
                  </a:lnTo>
                  <a:lnTo>
                    <a:pt x="0" y="295656"/>
                  </a:lnTo>
                  <a:lnTo>
                    <a:pt x="1499" y="217046"/>
                  </a:lnTo>
                  <a:lnTo>
                    <a:pt x="5733" y="146416"/>
                  </a:lnTo>
                  <a:lnTo>
                    <a:pt x="12303" y="86582"/>
                  </a:lnTo>
                  <a:lnTo>
                    <a:pt x="20809" y="40357"/>
                  </a:lnTo>
                  <a:lnTo>
                    <a:pt x="42037" y="0"/>
                  </a:lnTo>
                  <a:lnTo>
                    <a:pt x="19113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99410" y="4962905"/>
              <a:ext cx="3167380" cy="13970"/>
            </a:xfrm>
            <a:custGeom>
              <a:avLst/>
              <a:gdLst/>
              <a:ahLst/>
              <a:cxnLst/>
              <a:rect l="l" t="t" r="r" b="b"/>
              <a:pathLst>
                <a:path w="3167379" h="13970">
                  <a:moveTo>
                    <a:pt x="0" y="0"/>
                  </a:moveTo>
                  <a:lnTo>
                    <a:pt x="3166872" y="13716"/>
                  </a:lnTo>
                </a:path>
              </a:pathLst>
            </a:custGeom>
            <a:ln w="126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4483" y="3134106"/>
              <a:ext cx="738505" cy="1708785"/>
            </a:xfrm>
            <a:custGeom>
              <a:avLst/>
              <a:gdLst/>
              <a:ahLst/>
              <a:cxnLst/>
              <a:rect l="l" t="t" r="r" b="b"/>
              <a:pathLst>
                <a:path w="738505" h="1708785">
                  <a:moveTo>
                    <a:pt x="64705" y="0"/>
                  </a:moveTo>
                  <a:lnTo>
                    <a:pt x="58362" y="58901"/>
                  </a:lnTo>
                  <a:lnTo>
                    <a:pt x="52095" y="117780"/>
                  </a:lnTo>
                  <a:lnTo>
                    <a:pt x="45953" y="176559"/>
                  </a:lnTo>
                  <a:lnTo>
                    <a:pt x="39985" y="235157"/>
                  </a:lnTo>
                  <a:lnTo>
                    <a:pt x="34242" y="293496"/>
                  </a:lnTo>
                  <a:lnTo>
                    <a:pt x="28772" y="351497"/>
                  </a:lnTo>
                  <a:lnTo>
                    <a:pt x="23625" y="409080"/>
                  </a:lnTo>
                  <a:lnTo>
                    <a:pt x="18850" y="466165"/>
                  </a:lnTo>
                  <a:lnTo>
                    <a:pt x="14497" y="522675"/>
                  </a:lnTo>
                  <a:lnTo>
                    <a:pt x="10616" y="578529"/>
                  </a:lnTo>
                  <a:lnTo>
                    <a:pt x="7256" y="633649"/>
                  </a:lnTo>
                  <a:lnTo>
                    <a:pt x="4466" y="687955"/>
                  </a:lnTo>
                  <a:lnTo>
                    <a:pt x="2296" y="741368"/>
                  </a:lnTo>
                  <a:lnTo>
                    <a:pt x="795" y="793808"/>
                  </a:lnTo>
                  <a:lnTo>
                    <a:pt x="13" y="845198"/>
                  </a:lnTo>
                  <a:lnTo>
                    <a:pt x="0" y="895456"/>
                  </a:lnTo>
                  <a:lnTo>
                    <a:pt x="804" y="944505"/>
                  </a:lnTo>
                  <a:lnTo>
                    <a:pt x="2475" y="992265"/>
                  </a:lnTo>
                  <a:lnTo>
                    <a:pt x="5063" y="1038656"/>
                  </a:lnTo>
                  <a:lnTo>
                    <a:pt x="8617" y="1083600"/>
                  </a:lnTo>
                  <a:lnTo>
                    <a:pt x="13187" y="1127017"/>
                  </a:lnTo>
                  <a:lnTo>
                    <a:pt x="18822" y="1168829"/>
                  </a:lnTo>
                  <a:lnTo>
                    <a:pt x="25571" y="1208955"/>
                  </a:lnTo>
                  <a:lnTo>
                    <a:pt x="33485" y="1247317"/>
                  </a:lnTo>
                  <a:lnTo>
                    <a:pt x="53002" y="1318432"/>
                  </a:lnTo>
                  <a:lnTo>
                    <a:pt x="87475" y="1398268"/>
                  </a:lnTo>
                  <a:lnTo>
                    <a:pt x="115951" y="1440021"/>
                  </a:lnTo>
                  <a:lnTo>
                    <a:pt x="149413" y="1476726"/>
                  </a:lnTo>
                  <a:lnTo>
                    <a:pt x="187140" y="1508826"/>
                  </a:lnTo>
                  <a:lnTo>
                    <a:pt x="228413" y="1536763"/>
                  </a:lnTo>
                  <a:lnTo>
                    <a:pt x="272512" y="1560981"/>
                  </a:lnTo>
                  <a:lnTo>
                    <a:pt x="318716" y="1581920"/>
                  </a:lnTo>
                  <a:lnTo>
                    <a:pt x="366306" y="1600025"/>
                  </a:lnTo>
                  <a:lnTo>
                    <a:pt x="414563" y="1615738"/>
                  </a:lnTo>
                  <a:lnTo>
                    <a:pt x="462765" y="1629500"/>
                  </a:lnTo>
                  <a:lnTo>
                    <a:pt x="510193" y="1641754"/>
                  </a:lnTo>
                  <a:lnTo>
                    <a:pt x="556126" y="1652944"/>
                  </a:lnTo>
                  <a:lnTo>
                    <a:pt x="599846" y="1663511"/>
                  </a:lnTo>
                  <a:lnTo>
                    <a:pt x="640632" y="1673898"/>
                  </a:lnTo>
                  <a:lnTo>
                    <a:pt x="677764" y="1684547"/>
                  </a:lnTo>
                  <a:lnTo>
                    <a:pt x="710522" y="1695902"/>
                  </a:lnTo>
                  <a:lnTo>
                    <a:pt x="738186" y="1708404"/>
                  </a:lnTo>
                </a:path>
              </a:pathLst>
            </a:custGeom>
            <a:ln w="1021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2836" y="4406646"/>
              <a:ext cx="127000" cy="533400"/>
            </a:xfrm>
            <a:custGeom>
              <a:avLst/>
              <a:gdLst/>
              <a:ahLst/>
              <a:cxnLst/>
              <a:rect l="l" t="t" r="r" b="b"/>
              <a:pathLst>
                <a:path w="127000" h="533400">
                  <a:moveTo>
                    <a:pt x="0" y="533399"/>
                  </a:moveTo>
                  <a:lnTo>
                    <a:pt x="126492" y="533399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77284" y="4409694"/>
              <a:ext cx="596265" cy="400050"/>
            </a:xfrm>
            <a:custGeom>
              <a:avLst/>
              <a:gdLst/>
              <a:ahLst/>
              <a:cxnLst/>
              <a:rect l="l" t="t" r="r" b="b"/>
              <a:pathLst>
                <a:path w="596264" h="400050">
                  <a:moveTo>
                    <a:pt x="595883" y="0"/>
                  </a:moveTo>
                  <a:lnTo>
                    <a:pt x="565608" y="25159"/>
                  </a:lnTo>
                  <a:lnTo>
                    <a:pt x="484307" y="44613"/>
                  </a:lnTo>
                  <a:lnTo>
                    <a:pt x="428988" y="51351"/>
                  </a:lnTo>
                  <a:lnTo>
                    <a:pt x="366270" y="55643"/>
                  </a:lnTo>
                  <a:lnTo>
                    <a:pt x="297941" y="57149"/>
                  </a:lnTo>
                  <a:lnTo>
                    <a:pt x="229613" y="55643"/>
                  </a:lnTo>
                  <a:lnTo>
                    <a:pt x="166895" y="51351"/>
                  </a:lnTo>
                  <a:lnTo>
                    <a:pt x="111576" y="44613"/>
                  </a:lnTo>
                  <a:lnTo>
                    <a:pt x="65440" y="35769"/>
                  </a:lnTo>
                  <a:lnTo>
                    <a:pt x="7866" y="13122"/>
                  </a:lnTo>
                  <a:lnTo>
                    <a:pt x="0" y="0"/>
                  </a:lnTo>
                  <a:lnTo>
                    <a:pt x="0" y="342899"/>
                  </a:lnTo>
                  <a:lnTo>
                    <a:pt x="30275" y="368059"/>
                  </a:lnTo>
                  <a:lnTo>
                    <a:pt x="111576" y="387513"/>
                  </a:lnTo>
                  <a:lnTo>
                    <a:pt x="166895" y="394251"/>
                  </a:lnTo>
                  <a:lnTo>
                    <a:pt x="229613" y="398543"/>
                  </a:lnTo>
                  <a:lnTo>
                    <a:pt x="297941" y="400049"/>
                  </a:lnTo>
                  <a:lnTo>
                    <a:pt x="366270" y="398543"/>
                  </a:lnTo>
                  <a:lnTo>
                    <a:pt x="428988" y="394251"/>
                  </a:lnTo>
                  <a:lnTo>
                    <a:pt x="484307" y="387513"/>
                  </a:lnTo>
                  <a:lnTo>
                    <a:pt x="530443" y="378669"/>
                  </a:lnTo>
                  <a:lnTo>
                    <a:pt x="588017" y="356022"/>
                  </a:lnTo>
                  <a:lnTo>
                    <a:pt x="595883" y="342899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7284" y="4352544"/>
              <a:ext cx="596265" cy="114300"/>
            </a:xfrm>
            <a:custGeom>
              <a:avLst/>
              <a:gdLst/>
              <a:ahLst/>
              <a:cxnLst/>
              <a:rect l="l" t="t" r="r" b="b"/>
              <a:pathLst>
                <a:path w="596264" h="114300">
                  <a:moveTo>
                    <a:pt x="297941" y="0"/>
                  </a:moveTo>
                  <a:lnTo>
                    <a:pt x="229613" y="1506"/>
                  </a:lnTo>
                  <a:lnTo>
                    <a:pt x="166895" y="5798"/>
                  </a:lnTo>
                  <a:lnTo>
                    <a:pt x="111576" y="12536"/>
                  </a:lnTo>
                  <a:lnTo>
                    <a:pt x="65440" y="21380"/>
                  </a:lnTo>
                  <a:lnTo>
                    <a:pt x="7866" y="44027"/>
                  </a:lnTo>
                  <a:lnTo>
                    <a:pt x="0" y="57149"/>
                  </a:lnTo>
                  <a:lnTo>
                    <a:pt x="7866" y="70272"/>
                  </a:lnTo>
                  <a:lnTo>
                    <a:pt x="65440" y="92919"/>
                  </a:lnTo>
                  <a:lnTo>
                    <a:pt x="111576" y="101763"/>
                  </a:lnTo>
                  <a:lnTo>
                    <a:pt x="166895" y="108501"/>
                  </a:lnTo>
                  <a:lnTo>
                    <a:pt x="229613" y="112793"/>
                  </a:lnTo>
                  <a:lnTo>
                    <a:pt x="297941" y="114299"/>
                  </a:lnTo>
                  <a:lnTo>
                    <a:pt x="366270" y="112793"/>
                  </a:lnTo>
                  <a:lnTo>
                    <a:pt x="428988" y="108501"/>
                  </a:lnTo>
                  <a:lnTo>
                    <a:pt x="484307" y="101763"/>
                  </a:lnTo>
                  <a:lnTo>
                    <a:pt x="530443" y="92919"/>
                  </a:lnTo>
                  <a:lnTo>
                    <a:pt x="588017" y="70272"/>
                  </a:lnTo>
                  <a:lnTo>
                    <a:pt x="595883" y="57149"/>
                  </a:lnTo>
                  <a:lnTo>
                    <a:pt x="588017" y="44027"/>
                  </a:lnTo>
                  <a:lnTo>
                    <a:pt x="530443" y="21380"/>
                  </a:lnTo>
                  <a:lnTo>
                    <a:pt x="484307" y="12536"/>
                  </a:lnTo>
                  <a:lnTo>
                    <a:pt x="428988" y="5798"/>
                  </a:lnTo>
                  <a:lnTo>
                    <a:pt x="366270" y="1506"/>
                  </a:lnTo>
                  <a:lnTo>
                    <a:pt x="297941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77284" y="4352544"/>
              <a:ext cx="596265" cy="457200"/>
            </a:xfrm>
            <a:custGeom>
              <a:avLst/>
              <a:gdLst/>
              <a:ahLst/>
              <a:cxnLst/>
              <a:rect l="l" t="t" r="r" b="b"/>
              <a:pathLst>
                <a:path w="596264" h="457200">
                  <a:moveTo>
                    <a:pt x="595883" y="57149"/>
                  </a:moveTo>
                  <a:lnTo>
                    <a:pt x="565608" y="82309"/>
                  </a:lnTo>
                  <a:lnTo>
                    <a:pt x="484307" y="101763"/>
                  </a:lnTo>
                  <a:lnTo>
                    <a:pt x="428988" y="108501"/>
                  </a:lnTo>
                  <a:lnTo>
                    <a:pt x="366270" y="112793"/>
                  </a:lnTo>
                  <a:lnTo>
                    <a:pt x="297941" y="114299"/>
                  </a:lnTo>
                  <a:lnTo>
                    <a:pt x="229613" y="112793"/>
                  </a:lnTo>
                  <a:lnTo>
                    <a:pt x="166895" y="108501"/>
                  </a:lnTo>
                  <a:lnTo>
                    <a:pt x="111576" y="101763"/>
                  </a:lnTo>
                  <a:lnTo>
                    <a:pt x="65440" y="92919"/>
                  </a:lnTo>
                  <a:lnTo>
                    <a:pt x="7866" y="70272"/>
                  </a:lnTo>
                  <a:lnTo>
                    <a:pt x="0" y="57149"/>
                  </a:lnTo>
                  <a:lnTo>
                    <a:pt x="7866" y="44027"/>
                  </a:lnTo>
                  <a:lnTo>
                    <a:pt x="65440" y="21380"/>
                  </a:lnTo>
                  <a:lnTo>
                    <a:pt x="111576" y="12536"/>
                  </a:lnTo>
                  <a:lnTo>
                    <a:pt x="166895" y="5798"/>
                  </a:lnTo>
                  <a:lnTo>
                    <a:pt x="229613" y="1506"/>
                  </a:lnTo>
                  <a:lnTo>
                    <a:pt x="297941" y="0"/>
                  </a:lnTo>
                  <a:lnTo>
                    <a:pt x="366270" y="1506"/>
                  </a:lnTo>
                  <a:lnTo>
                    <a:pt x="428988" y="5798"/>
                  </a:lnTo>
                  <a:lnTo>
                    <a:pt x="484307" y="12536"/>
                  </a:lnTo>
                  <a:lnTo>
                    <a:pt x="530443" y="21380"/>
                  </a:lnTo>
                  <a:lnTo>
                    <a:pt x="588017" y="44027"/>
                  </a:lnTo>
                  <a:lnTo>
                    <a:pt x="595883" y="57149"/>
                  </a:lnTo>
                  <a:close/>
                </a:path>
                <a:path w="596264" h="457200">
                  <a:moveTo>
                    <a:pt x="595883" y="57149"/>
                  </a:moveTo>
                  <a:lnTo>
                    <a:pt x="595883" y="400049"/>
                  </a:lnTo>
                  <a:lnTo>
                    <a:pt x="588017" y="413172"/>
                  </a:lnTo>
                  <a:lnTo>
                    <a:pt x="530443" y="435819"/>
                  </a:lnTo>
                  <a:lnTo>
                    <a:pt x="484307" y="444663"/>
                  </a:lnTo>
                  <a:lnTo>
                    <a:pt x="428988" y="451401"/>
                  </a:lnTo>
                  <a:lnTo>
                    <a:pt x="366270" y="455693"/>
                  </a:lnTo>
                  <a:lnTo>
                    <a:pt x="297941" y="457199"/>
                  </a:lnTo>
                  <a:lnTo>
                    <a:pt x="229613" y="455693"/>
                  </a:lnTo>
                  <a:lnTo>
                    <a:pt x="166895" y="451401"/>
                  </a:lnTo>
                  <a:lnTo>
                    <a:pt x="111576" y="444663"/>
                  </a:lnTo>
                  <a:lnTo>
                    <a:pt x="65440" y="435819"/>
                  </a:lnTo>
                  <a:lnTo>
                    <a:pt x="7866" y="413172"/>
                  </a:lnTo>
                  <a:lnTo>
                    <a:pt x="0" y="400049"/>
                  </a:lnTo>
                  <a:lnTo>
                    <a:pt x="0" y="5714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3008" y="4239755"/>
              <a:ext cx="2132838" cy="4884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672" y="3944099"/>
              <a:ext cx="2131314" cy="4884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672" y="3639299"/>
              <a:ext cx="2131314" cy="48845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75023" y="3776573"/>
            <a:ext cx="1159510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9215" algn="just">
              <a:lnSpc>
                <a:spcPct val="140700"/>
              </a:lnSpc>
              <a:spcBef>
                <a:spcPts val="135"/>
              </a:spcBef>
            </a:pP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Server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Server  Hardened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70934" y="3637534"/>
            <a:ext cx="2564765" cy="2310130"/>
            <a:chOff x="4170934" y="3637534"/>
            <a:chExt cx="2564765" cy="2310130"/>
          </a:xfrm>
        </p:grpSpPr>
        <p:sp>
          <p:nvSpPr>
            <p:cNvPr id="27" name="object 27"/>
            <p:cNvSpPr/>
            <p:nvPr/>
          </p:nvSpPr>
          <p:spPr>
            <a:xfrm>
              <a:off x="4177284" y="3671316"/>
              <a:ext cx="591820" cy="125095"/>
            </a:xfrm>
            <a:custGeom>
              <a:avLst/>
              <a:gdLst/>
              <a:ahLst/>
              <a:cxnLst/>
              <a:rect l="l" t="t" r="r" b="b"/>
              <a:pathLst>
                <a:path w="591820" h="125095">
                  <a:moveTo>
                    <a:pt x="591312" y="0"/>
                  </a:moveTo>
                  <a:lnTo>
                    <a:pt x="550954" y="13918"/>
                  </a:lnTo>
                  <a:lnTo>
                    <a:pt x="504729" y="19494"/>
                  </a:lnTo>
                  <a:lnTo>
                    <a:pt x="444895" y="23800"/>
                  </a:lnTo>
                  <a:lnTo>
                    <a:pt x="374265" y="26575"/>
                  </a:lnTo>
                  <a:lnTo>
                    <a:pt x="295655" y="27558"/>
                  </a:lnTo>
                  <a:lnTo>
                    <a:pt x="217046" y="26575"/>
                  </a:lnTo>
                  <a:lnTo>
                    <a:pt x="146416" y="23800"/>
                  </a:lnTo>
                  <a:lnTo>
                    <a:pt x="86582" y="19494"/>
                  </a:lnTo>
                  <a:lnTo>
                    <a:pt x="40357" y="13918"/>
                  </a:lnTo>
                  <a:lnTo>
                    <a:pt x="0" y="0"/>
                  </a:lnTo>
                  <a:lnTo>
                    <a:pt x="0" y="97535"/>
                  </a:lnTo>
                  <a:lnTo>
                    <a:pt x="40357" y="111364"/>
                  </a:lnTo>
                  <a:lnTo>
                    <a:pt x="86582" y="116919"/>
                  </a:lnTo>
                  <a:lnTo>
                    <a:pt x="146416" y="121214"/>
                  </a:lnTo>
                  <a:lnTo>
                    <a:pt x="217046" y="123985"/>
                  </a:lnTo>
                  <a:lnTo>
                    <a:pt x="295655" y="124967"/>
                  </a:lnTo>
                  <a:lnTo>
                    <a:pt x="374265" y="123985"/>
                  </a:lnTo>
                  <a:lnTo>
                    <a:pt x="444895" y="121214"/>
                  </a:lnTo>
                  <a:lnTo>
                    <a:pt x="504729" y="116919"/>
                  </a:lnTo>
                  <a:lnTo>
                    <a:pt x="550954" y="111364"/>
                  </a:lnTo>
                  <a:lnTo>
                    <a:pt x="591312" y="97535"/>
                  </a:lnTo>
                  <a:lnTo>
                    <a:pt x="5913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7284" y="3643884"/>
              <a:ext cx="591820" cy="55244"/>
            </a:xfrm>
            <a:custGeom>
              <a:avLst/>
              <a:gdLst/>
              <a:ahLst/>
              <a:cxnLst/>
              <a:rect l="l" t="t" r="r" b="b"/>
              <a:pathLst>
                <a:path w="591820" h="55245">
                  <a:moveTo>
                    <a:pt x="233172" y="0"/>
                  </a:moveTo>
                  <a:lnTo>
                    <a:pt x="0" y="0"/>
                  </a:lnTo>
                  <a:lnTo>
                    <a:pt x="0" y="54991"/>
                  </a:lnTo>
                  <a:lnTo>
                    <a:pt x="233172" y="54991"/>
                  </a:lnTo>
                  <a:lnTo>
                    <a:pt x="233172" y="0"/>
                  </a:lnTo>
                  <a:close/>
                </a:path>
                <a:path w="591820" h="55245">
                  <a:moveTo>
                    <a:pt x="591312" y="0"/>
                  </a:moveTo>
                  <a:lnTo>
                    <a:pt x="364236" y="0"/>
                  </a:lnTo>
                  <a:lnTo>
                    <a:pt x="364236" y="54991"/>
                  </a:lnTo>
                  <a:lnTo>
                    <a:pt x="591312" y="54991"/>
                  </a:lnTo>
                  <a:lnTo>
                    <a:pt x="591312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77284" y="3643884"/>
              <a:ext cx="591820" cy="152400"/>
            </a:xfrm>
            <a:custGeom>
              <a:avLst/>
              <a:gdLst/>
              <a:ahLst/>
              <a:cxnLst/>
              <a:rect l="l" t="t" r="r" b="b"/>
              <a:pathLst>
                <a:path w="591820" h="152400">
                  <a:moveTo>
                    <a:pt x="591312" y="27432"/>
                  </a:moveTo>
                  <a:lnTo>
                    <a:pt x="550954" y="41350"/>
                  </a:lnTo>
                  <a:lnTo>
                    <a:pt x="504729" y="46926"/>
                  </a:lnTo>
                  <a:lnTo>
                    <a:pt x="444895" y="51232"/>
                  </a:lnTo>
                  <a:lnTo>
                    <a:pt x="374265" y="54007"/>
                  </a:lnTo>
                  <a:lnTo>
                    <a:pt x="295655" y="54991"/>
                  </a:lnTo>
                  <a:lnTo>
                    <a:pt x="217046" y="54007"/>
                  </a:lnTo>
                  <a:lnTo>
                    <a:pt x="146416" y="51232"/>
                  </a:lnTo>
                  <a:lnTo>
                    <a:pt x="86582" y="46926"/>
                  </a:lnTo>
                  <a:lnTo>
                    <a:pt x="40357" y="41350"/>
                  </a:lnTo>
                  <a:lnTo>
                    <a:pt x="0" y="27432"/>
                  </a:lnTo>
                  <a:lnTo>
                    <a:pt x="10558" y="20152"/>
                  </a:lnTo>
                  <a:lnTo>
                    <a:pt x="86582" y="8048"/>
                  </a:lnTo>
                  <a:lnTo>
                    <a:pt x="146416" y="3753"/>
                  </a:lnTo>
                  <a:lnTo>
                    <a:pt x="217046" y="982"/>
                  </a:lnTo>
                  <a:lnTo>
                    <a:pt x="295655" y="0"/>
                  </a:lnTo>
                  <a:lnTo>
                    <a:pt x="374265" y="982"/>
                  </a:lnTo>
                  <a:lnTo>
                    <a:pt x="444895" y="3753"/>
                  </a:lnTo>
                  <a:lnTo>
                    <a:pt x="504729" y="8048"/>
                  </a:lnTo>
                  <a:lnTo>
                    <a:pt x="550954" y="13603"/>
                  </a:lnTo>
                  <a:lnTo>
                    <a:pt x="591312" y="27432"/>
                  </a:lnTo>
                  <a:close/>
                </a:path>
                <a:path w="591820" h="152400">
                  <a:moveTo>
                    <a:pt x="591312" y="27432"/>
                  </a:moveTo>
                  <a:lnTo>
                    <a:pt x="591312" y="124968"/>
                  </a:lnTo>
                  <a:lnTo>
                    <a:pt x="580753" y="132247"/>
                  </a:lnTo>
                  <a:lnTo>
                    <a:pt x="504729" y="144351"/>
                  </a:lnTo>
                  <a:lnTo>
                    <a:pt x="444895" y="148646"/>
                  </a:lnTo>
                  <a:lnTo>
                    <a:pt x="374265" y="151417"/>
                  </a:lnTo>
                  <a:lnTo>
                    <a:pt x="295655" y="152400"/>
                  </a:lnTo>
                  <a:lnTo>
                    <a:pt x="217046" y="151417"/>
                  </a:lnTo>
                  <a:lnTo>
                    <a:pt x="146416" y="148646"/>
                  </a:lnTo>
                  <a:lnTo>
                    <a:pt x="86582" y="144351"/>
                  </a:lnTo>
                  <a:lnTo>
                    <a:pt x="40357" y="138796"/>
                  </a:lnTo>
                  <a:lnTo>
                    <a:pt x="0" y="124968"/>
                  </a:lnTo>
                  <a:lnTo>
                    <a:pt x="0" y="2743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6272" y="4098036"/>
              <a:ext cx="749058" cy="184937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063991" y="4858892"/>
            <a:ext cx="22542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ire</a:t>
            </a:r>
            <a:r>
              <a:rPr sz="1400" b="1" spc="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423405" y="1412747"/>
            <a:ext cx="2267585" cy="3821429"/>
            <a:chOff x="6423405" y="1412747"/>
            <a:chExt cx="2267585" cy="3821429"/>
          </a:xfrm>
        </p:grpSpPr>
        <p:sp>
          <p:nvSpPr>
            <p:cNvPr id="33" name="object 33"/>
            <p:cNvSpPr/>
            <p:nvPr/>
          </p:nvSpPr>
          <p:spPr>
            <a:xfrm>
              <a:off x="6429755" y="4636008"/>
              <a:ext cx="191135" cy="591820"/>
            </a:xfrm>
            <a:custGeom>
              <a:avLst/>
              <a:gdLst/>
              <a:ahLst/>
              <a:cxnLst/>
              <a:rect l="l" t="t" r="r" b="b"/>
              <a:pathLst>
                <a:path w="191134" h="591820">
                  <a:moveTo>
                    <a:pt x="191135" y="0"/>
                  </a:moveTo>
                  <a:lnTo>
                    <a:pt x="42037" y="0"/>
                  </a:lnTo>
                  <a:lnTo>
                    <a:pt x="30853" y="10558"/>
                  </a:lnTo>
                  <a:lnTo>
                    <a:pt x="12303" y="86582"/>
                  </a:lnTo>
                  <a:lnTo>
                    <a:pt x="5733" y="146416"/>
                  </a:lnTo>
                  <a:lnTo>
                    <a:pt x="1499" y="217046"/>
                  </a:lnTo>
                  <a:lnTo>
                    <a:pt x="0" y="295656"/>
                  </a:lnTo>
                  <a:lnTo>
                    <a:pt x="1499" y="374265"/>
                  </a:lnTo>
                  <a:lnTo>
                    <a:pt x="5733" y="444895"/>
                  </a:lnTo>
                  <a:lnTo>
                    <a:pt x="12303" y="504729"/>
                  </a:lnTo>
                  <a:lnTo>
                    <a:pt x="20809" y="550954"/>
                  </a:lnTo>
                  <a:lnTo>
                    <a:pt x="42037" y="591312"/>
                  </a:lnTo>
                  <a:lnTo>
                    <a:pt x="191135" y="591312"/>
                  </a:lnTo>
                  <a:lnTo>
                    <a:pt x="179951" y="580753"/>
                  </a:lnTo>
                  <a:lnTo>
                    <a:pt x="169907" y="550954"/>
                  </a:lnTo>
                  <a:lnTo>
                    <a:pt x="161401" y="504729"/>
                  </a:lnTo>
                  <a:lnTo>
                    <a:pt x="154831" y="444895"/>
                  </a:lnTo>
                  <a:lnTo>
                    <a:pt x="150597" y="374265"/>
                  </a:lnTo>
                  <a:lnTo>
                    <a:pt x="149098" y="295656"/>
                  </a:lnTo>
                  <a:lnTo>
                    <a:pt x="150597" y="217046"/>
                  </a:lnTo>
                  <a:lnTo>
                    <a:pt x="154831" y="146416"/>
                  </a:lnTo>
                  <a:lnTo>
                    <a:pt x="161401" y="86582"/>
                  </a:lnTo>
                  <a:lnTo>
                    <a:pt x="169907" y="40357"/>
                  </a:lnTo>
                  <a:lnTo>
                    <a:pt x="179951" y="10558"/>
                  </a:lnTo>
                  <a:lnTo>
                    <a:pt x="19113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8853" y="4636008"/>
              <a:ext cx="84455" cy="591820"/>
            </a:xfrm>
            <a:custGeom>
              <a:avLst/>
              <a:gdLst/>
              <a:ahLst/>
              <a:cxnLst/>
              <a:rect l="l" t="t" r="r" b="b"/>
              <a:pathLst>
                <a:path w="84454" h="591820">
                  <a:moveTo>
                    <a:pt x="42037" y="0"/>
                  </a:moveTo>
                  <a:lnTo>
                    <a:pt x="20809" y="40357"/>
                  </a:lnTo>
                  <a:lnTo>
                    <a:pt x="12303" y="86582"/>
                  </a:lnTo>
                  <a:lnTo>
                    <a:pt x="5733" y="146416"/>
                  </a:lnTo>
                  <a:lnTo>
                    <a:pt x="1499" y="217046"/>
                  </a:lnTo>
                  <a:lnTo>
                    <a:pt x="0" y="295656"/>
                  </a:lnTo>
                  <a:lnTo>
                    <a:pt x="1499" y="374265"/>
                  </a:lnTo>
                  <a:lnTo>
                    <a:pt x="5733" y="444895"/>
                  </a:lnTo>
                  <a:lnTo>
                    <a:pt x="12303" y="504729"/>
                  </a:lnTo>
                  <a:lnTo>
                    <a:pt x="20809" y="550954"/>
                  </a:lnTo>
                  <a:lnTo>
                    <a:pt x="42037" y="591312"/>
                  </a:lnTo>
                  <a:lnTo>
                    <a:pt x="53220" y="580753"/>
                  </a:lnTo>
                  <a:lnTo>
                    <a:pt x="71770" y="504729"/>
                  </a:lnTo>
                  <a:lnTo>
                    <a:pt x="78340" y="444895"/>
                  </a:lnTo>
                  <a:lnTo>
                    <a:pt x="82574" y="374265"/>
                  </a:lnTo>
                  <a:lnTo>
                    <a:pt x="84074" y="295656"/>
                  </a:lnTo>
                  <a:lnTo>
                    <a:pt x="82574" y="217046"/>
                  </a:lnTo>
                  <a:lnTo>
                    <a:pt x="78340" y="146416"/>
                  </a:lnTo>
                  <a:lnTo>
                    <a:pt x="71770" y="86582"/>
                  </a:lnTo>
                  <a:lnTo>
                    <a:pt x="63264" y="40357"/>
                  </a:lnTo>
                  <a:lnTo>
                    <a:pt x="42037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29755" y="4636008"/>
              <a:ext cx="233679" cy="591820"/>
            </a:xfrm>
            <a:custGeom>
              <a:avLst/>
              <a:gdLst/>
              <a:ahLst/>
              <a:cxnLst/>
              <a:rect l="l" t="t" r="r" b="b"/>
              <a:pathLst>
                <a:path w="233679" h="591820">
                  <a:moveTo>
                    <a:pt x="191135" y="591312"/>
                  </a:moveTo>
                  <a:lnTo>
                    <a:pt x="169907" y="550954"/>
                  </a:lnTo>
                  <a:lnTo>
                    <a:pt x="161401" y="504729"/>
                  </a:lnTo>
                  <a:lnTo>
                    <a:pt x="154831" y="444895"/>
                  </a:lnTo>
                  <a:lnTo>
                    <a:pt x="150597" y="374265"/>
                  </a:lnTo>
                  <a:lnTo>
                    <a:pt x="149098" y="295656"/>
                  </a:lnTo>
                  <a:lnTo>
                    <a:pt x="150597" y="217046"/>
                  </a:lnTo>
                  <a:lnTo>
                    <a:pt x="154831" y="146416"/>
                  </a:lnTo>
                  <a:lnTo>
                    <a:pt x="161401" y="86582"/>
                  </a:lnTo>
                  <a:lnTo>
                    <a:pt x="169907" y="40357"/>
                  </a:lnTo>
                  <a:lnTo>
                    <a:pt x="191135" y="0"/>
                  </a:lnTo>
                  <a:lnTo>
                    <a:pt x="202318" y="10558"/>
                  </a:lnTo>
                  <a:lnTo>
                    <a:pt x="220868" y="86582"/>
                  </a:lnTo>
                  <a:lnTo>
                    <a:pt x="227438" y="146416"/>
                  </a:lnTo>
                  <a:lnTo>
                    <a:pt x="231672" y="217046"/>
                  </a:lnTo>
                  <a:lnTo>
                    <a:pt x="233172" y="295656"/>
                  </a:lnTo>
                  <a:lnTo>
                    <a:pt x="231672" y="374265"/>
                  </a:lnTo>
                  <a:lnTo>
                    <a:pt x="227438" y="444895"/>
                  </a:lnTo>
                  <a:lnTo>
                    <a:pt x="220868" y="504729"/>
                  </a:lnTo>
                  <a:lnTo>
                    <a:pt x="212362" y="550954"/>
                  </a:lnTo>
                  <a:lnTo>
                    <a:pt x="191135" y="591312"/>
                  </a:lnTo>
                  <a:close/>
                </a:path>
                <a:path w="233679" h="591820">
                  <a:moveTo>
                    <a:pt x="191135" y="591312"/>
                  </a:moveTo>
                  <a:lnTo>
                    <a:pt x="42037" y="591312"/>
                  </a:lnTo>
                  <a:lnTo>
                    <a:pt x="30853" y="580753"/>
                  </a:lnTo>
                  <a:lnTo>
                    <a:pt x="12303" y="504729"/>
                  </a:lnTo>
                  <a:lnTo>
                    <a:pt x="5733" y="444895"/>
                  </a:lnTo>
                  <a:lnTo>
                    <a:pt x="1499" y="374265"/>
                  </a:lnTo>
                  <a:lnTo>
                    <a:pt x="0" y="295656"/>
                  </a:lnTo>
                  <a:lnTo>
                    <a:pt x="1499" y="217046"/>
                  </a:lnTo>
                  <a:lnTo>
                    <a:pt x="5733" y="146416"/>
                  </a:lnTo>
                  <a:lnTo>
                    <a:pt x="12303" y="86582"/>
                  </a:lnTo>
                  <a:lnTo>
                    <a:pt x="20809" y="40357"/>
                  </a:lnTo>
                  <a:lnTo>
                    <a:pt x="42037" y="0"/>
                  </a:lnTo>
                  <a:lnTo>
                    <a:pt x="19113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0725" y="4970526"/>
              <a:ext cx="1586865" cy="3175"/>
            </a:xfrm>
            <a:custGeom>
              <a:avLst/>
              <a:gdLst/>
              <a:ahLst/>
              <a:cxnLst/>
              <a:rect l="l" t="t" r="r" b="b"/>
              <a:pathLst>
                <a:path w="1586865" h="3175">
                  <a:moveTo>
                    <a:pt x="0" y="3048"/>
                  </a:moveTo>
                  <a:lnTo>
                    <a:pt x="1586483" y="0"/>
                  </a:lnTo>
                </a:path>
              </a:pathLst>
            </a:custGeom>
            <a:ln w="126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835" y="1412747"/>
              <a:ext cx="477774" cy="18905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3636" y="1412747"/>
              <a:ext cx="477799" cy="18905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8436" y="1412747"/>
              <a:ext cx="477799" cy="18905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3236" y="1412747"/>
              <a:ext cx="477774" cy="18905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8036" y="1412747"/>
              <a:ext cx="477799" cy="18905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2835" y="1412747"/>
              <a:ext cx="477799" cy="189052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716521" y="1755613"/>
            <a:ext cx="1749425" cy="1423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" algn="ctr">
              <a:lnSpc>
                <a:spcPts val="165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Databases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429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Systems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Services  Directories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Human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Resrcs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Billing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412235" y="1987283"/>
            <a:ext cx="4351020" cy="2992755"/>
            <a:chOff x="3412235" y="1987283"/>
            <a:chExt cx="4351020" cy="2992755"/>
          </a:xfrm>
        </p:grpSpPr>
        <p:sp>
          <p:nvSpPr>
            <p:cNvPr id="45" name="object 45"/>
            <p:cNvSpPr/>
            <p:nvPr/>
          </p:nvSpPr>
          <p:spPr>
            <a:xfrm>
              <a:off x="7636764" y="3438906"/>
              <a:ext cx="127000" cy="1541145"/>
            </a:xfrm>
            <a:custGeom>
              <a:avLst/>
              <a:gdLst/>
              <a:ahLst/>
              <a:cxnLst/>
              <a:rect l="l" t="t" r="r" b="b"/>
              <a:pathLst>
                <a:path w="127000" h="1541145">
                  <a:moveTo>
                    <a:pt x="0" y="1540764"/>
                  </a:moveTo>
                  <a:lnTo>
                    <a:pt x="126492" y="1540764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1540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2235" y="1987283"/>
              <a:ext cx="2423922" cy="67438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699509" y="2201037"/>
            <a:ext cx="1640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Developed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0455" y="2493264"/>
            <a:ext cx="131445" cy="1274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ati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4185" y="2415920"/>
            <a:ext cx="14909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0095" algn="l"/>
              </a:tabLst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Applic	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41247" y="1743455"/>
            <a:ext cx="6839584" cy="3166745"/>
            <a:chOff x="841247" y="1743455"/>
            <a:chExt cx="6839584" cy="3166745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7" y="1743455"/>
              <a:ext cx="1295400" cy="12954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646811" y="2586989"/>
              <a:ext cx="1344930" cy="2256790"/>
            </a:xfrm>
            <a:custGeom>
              <a:avLst/>
              <a:gdLst/>
              <a:ahLst/>
              <a:cxnLst/>
              <a:rect l="l" t="t" r="r" b="b"/>
              <a:pathLst>
                <a:path w="1344929" h="2256790">
                  <a:moveTo>
                    <a:pt x="22089" y="0"/>
                  </a:moveTo>
                  <a:lnTo>
                    <a:pt x="23029" y="26058"/>
                  </a:lnTo>
                  <a:lnTo>
                    <a:pt x="23498" y="55377"/>
                  </a:lnTo>
                  <a:lnTo>
                    <a:pt x="23539" y="87792"/>
                  </a:lnTo>
                  <a:lnTo>
                    <a:pt x="23195" y="123140"/>
                  </a:lnTo>
                  <a:lnTo>
                    <a:pt x="22510" y="161257"/>
                  </a:lnTo>
                  <a:lnTo>
                    <a:pt x="21525" y="201981"/>
                  </a:lnTo>
                  <a:lnTo>
                    <a:pt x="20283" y="245148"/>
                  </a:lnTo>
                  <a:lnTo>
                    <a:pt x="18828" y="290594"/>
                  </a:lnTo>
                  <a:lnTo>
                    <a:pt x="17203" y="338158"/>
                  </a:lnTo>
                  <a:lnTo>
                    <a:pt x="15450" y="387674"/>
                  </a:lnTo>
                  <a:lnTo>
                    <a:pt x="13612" y="438980"/>
                  </a:lnTo>
                  <a:lnTo>
                    <a:pt x="11732" y="491913"/>
                  </a:lnTo>
                  <a:lnTo>
                    <a:pt x="9853" y="546309"/>
                  </a:lnTo>
                  <a:lnTo>
                    <a:pt x="8018" y="602006"/>
                  </a:lnTo>
                  <a:lnTo>
                    <a:pt x="6269" y="658838"/>
                  </a:lnTo>
                  <a:lnTo>
                    <a:pt x="4650" y="716645"/>
                  </a:lnTo>
                  <a:lnTo>
                    <a:pt x="3204" y="775261"/>
                  </a:lnTo>
                  <a:lnTo>
                    <a:pt x="1973" y="834524"/>
                  </a:lnTo>
                  <a:lnTo>
                    <a:pt x="1000" y="894271"/>
                  </a:lnTo>
                  <a:lnTo>
                    <a:pt x="328" y="954338"/>
                  </a:lnTo>
                  <a:lnTo>
                    <a:pt x="0" y="1014561"/>
                  </a:lnTo>
                  <a:lnTo>
                    <a:pt x="58" y="1074779"/>
                  </a:lnTo>
                  <a:lnTo>
                    <a:pt x="547" y="1134826"/>
                  </a:lnTo>
                  <a:lnTo>
                    <a:pt x="1507" y="1194541"/>
                  </a:lnTo>
                  <a:lnTo>
                    <a:pt x="2984" y="1253759"/>
                  </a:lnTo>
                  <a:lnTo>
                    <a:pt x="5018" y="1312318"/>
                  </a:lnTo>
                  <a:lnTo>
                    <a:pt x="7654" y="1370054"/>
                  </a:lnTo>
                  <a:lnTo>
                    <a:pt x="10934" y="1426803"/>
                  </a:lnTo>
                  <a:lnTo>
                    <a:pt x="14901" y="1482403"/>
                  </a:lnTo>
                  <a:lnTo>
                    <a:pt x="19598" y="1536691"/>
                  </a:lnTo>
                  <a:lnTo>
                    <a:pt x="25067" y="1589502"/>
                  </a:lnTo>
                  <a:lnTo>
                    <a:pt x="31352" y="1640674"/>
                  </a:lnTo>
                  <a:lnTo>
                    <a:pt x="38495" y="1690043"/>
                  </a:lnTo>
                  <a:lnTo>
                    <a:pt x="46540" y="1737446"/>
                  </a:lnTo>
                  <a:lnTo>
                    <a:pt x="55528" y="1782720"/>
                  </a:lnTo>
                  <a:lnTo>
                    <a:pt x="65504" y="1825701"/>
                  </a:lnTo>
                  <a:lnTo>
                    <a:pt x="76510" y="1866227"/>
                  </a:lnTo>
                  <a:lnTo>
                    <a:pt x="88589" y="1904133"/>
                  </a:lnTo>
                  <a:lnTo>
                    <a:pt x="116136" y="1971435"/>
                  </a:lnTo>
                  <a:lnTo>
                    <a:pt x="156360" y="2037414"/>
                  </a:lnTo>
                  <a:lnTo>
                    <a:pt x="184486" y="2070603"/>
                  </a:lnTo>
                  <a:lnTo>
                    <a:pt x="215819" y="2100259"/>
                  </a:lnTo>
                  <a:lnTo>
                    <a:pt x="250112" y="2126575"/>
                  </a:lnTo>
                  <a:lnTo>
                    <a:pt x="287117" y="2149740"/>
                  </a:lnTo>
                  <a:lnTo>
                    <a:pt x="326587" y="2169946"/>
                  </a:lnTo>
                  <a:lnTo>
                    <a:pt x="368274" y="2187384"/>
                  </a:lnTo>
                  <a:lnTo>
                    <a:pt x="411929" y="2202243"/>
                  </a:lnTo>
                  <a:lnTo>
                    <a:pt x="457306" y="2214716"/>
                  </a:lnTo>
                  <a:lnTo>
                    <a:pt x="504156" y="2224992"/>
                  </a:lnTo>
                  <a:lnTo>
                    <a:pt x="552232" y="2233262"/>
                  </a:lnTo>
                  <a:lnTo>
                    <a:pt x="601286" y="2239718"/>
                  </a:lnTo>
                  <a:lnTo>
                    <a:pt x="651070" y="2244550"/>
                  </a:lnTo>
                  <a:lnTo>
                    <a:pt x="701337" y="2247948"/>
                  </a:lnTo>
                  <a:lnTo>
                    <a:pt x="751838" y="2250104"/>
                  </a:lnTo>
                  <a:lnTo>
                    <a:pt x="802327" y="2251208"/>
                  </a:lnTo>
                  <a:lnTo>
                    <a:pt x="852556" y="2251452"/>
                  </a:lnTo>
                  <a:lnTo>
                    <a:pt x="902276" y="2251025"/>
                  </a:lnTo>
                  <a:lnTo>
                    <a:pt x="951239" y="2250119"/>
                  </a:lnTo>
                  <a:lnTo>
                    <a:pt x="999199" y="2248924"/>
                  </a:lnTo>
                  <a:lnTo>
                    <a:pt x="1045908" y="2247632"/>
                  </a:lnTo>
                  <a:lnTo>
                    <a:pt x="1091117" y="2246432"/>
                  </a:lnTo>
                  <a:lnTo>
                    <a:pt x="1134580" y="2245516"/>
                  </a:lnTo>
                  <a:lnTo>
                    <a:pt x="1176047" y="2245075"/>
                  </a:lnTo>
                  <a:lnTo>
                    <a:pt x="1215272" y="2245299"/>
                  </a:lnTo>
                  <a:lnTo>
                    <a:pt x="1252007" y="2246379"/>
                  </a:lnTo>
                  <a:lnTo>
                    <a:pt x="1286004" y="2248505"/>
                  </a:lnTo>
                  <a:lnTo>
                    <a:pt x="1317016" y="2251870"/>
                  </a:lnTo>
                  <a:lnTo>
                    <a:pt x="1344794" y="2256663"/>
                  </a:lnTo>
                </a:path>
              </a:pathLst>
            </a:custGeom>
            <a:ln w="10210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89884" y="2599181"/>
              <a:ext cx="1520825" cy="2295525"/>
            </a:xfrm>
            <a:custGeom>
              <a:avLst/>
              <a:gdLst/>
              <a:ahLst/>
              <a:cxnLst/>
              <a:rect l="l" t="t" r="r" b="b"/>
              <a:pathLst>
                <a:path w="1520825" h="2295525">
                  <a:moveTo>
                    <a:pt x="163194" y="2182367"/>
                  </a:moveTo>
                  <a:lnTo>
                    <a:pt x="109092" y="2183384"/>
                  </a:lnTo>
                  <a:lnTo>
                    <a:pt x="59308" y="2186431"/>
                  </a:lnTo>
                  <a:lnTo>
                    <a:pt x="14350" y="2192019"/>
                  </a:lnTo>
                  <a:lnTo>
                    <a:pt x="0" y="2194686"/>
                  </a:lnTo>
                  <a:lnTo>
                    <a:pt x="19050" y="2295016"/>
                  </a:lnTo>
                  <a:lnTo>
                    <a:pt x="29717" y="2292985"/>
                  </a:lnTo>
                  <a:lnTo>
                    <a:pt x="41401" y="2291079"/>
                  </a:lnTo>
                  <a:lnTo>
                    <a:pt x="81787" y="2287016"/>
                  </a:lnTo>
                  <a:lnTo>
                    <a:pt x="128269" y="2284984"/>
                  </a:lnTo>
                  <a:lnTo>
                    <a:pt x="162940" y="2284475"/>
                  </a:lnTo>
                  <a:lnTo>
                    <a:pt x="714248" y="2284475"/>
                  </a:lnTo>
                  <a:lnTo>
                    <a:pt x="740663" y="2282443"/>
                  </a:lnTo>
                  <a:lnTo>
                    <a:pt x="788162" y="2277491"/>
                  </a:lnTo>
                  <a:lnTo>
                    <a:pt x="835405" y="2271141"/>
                  </a:lnTo>
                  <a:lnTo>
                    <a:pt x="882014" y="2263266"/>
                  </a:lnTo>
                  <a:lnTo>
                    <a:pt x="927735" y="2253487"/>
                  </a:lnTo>
                  <a:lnTo>
                    <a:pt x="972438" y="2241676"/>
                  </a:lnTo>
                  <a:lnTo>
                    <a:pt x="1016126" y="2227834"/>
                  </a:lnTo>
                  <a:lnTo>
                    <a:pt x="1057528" y="2211959"/>
                  </a:lnTo>
                  <a:lnTo>
                    <a:pt x="1098168" y="2193162"/>
                  </a:lnTo>
                  <a:lnTo>
                    <a:pt x="1106625" y="2188717"/>
                  </a:lnTo>
                  <a:lnTo>
                    <a:pt x="502030" y="2188717"/>
                  </a:lnTo>
                  <a:lnTo>
                    <a:pt x="456564" y="2188336"/>
                  </a:lnTo>
                  <a:lnTo>
                    <a:pt x="201421" y="2182494"/>
                  </a:lnTo>
                  <a:lnTo>
                    <a:pt x="163194" y="2182367"/>
                  </a:lnTo>
                  <a:close/>
                </a:path>
                <a:path w="1520825" h="2295525">
                  <a:moveTo>
                    <a:pt x="714248" y="2284475"/>
                  </a:moveTo>
                  <a:lnTo>
                    <a:pt x="162940" y="2284475"/>
                  </a:lnTo>
                  <a:lnTo>
                    <a:pt x="199644" y="2284603"/>
                  </a:lnTo>
                  <a:lnTo>
                    <a:pt x="409701" y="2289555"/>
                  </a:lnTo>
                  <a:lnTo>
                    <a:pt x="502030" y="2290825"/>
                  </a:lnTo>
                  <a:lnTo>
                    <a:pt x="549275" y="2290825"/>
                  </a:lnTo>
                  <a:lnTo>
                    <a:pt x="597026" y="2290191"/>
                  </a:lnTo>
                  <a:lnTo>
                    <a:pt x="644778" y="2288540"/>
                  </a:lnTo>
                  <a:lnTo>
                    <a:pt x="692785" y="2286126"/>
                  </a:lnTo>
                  <a:lnTo>
                    <a:pt x="714248" y="2284475"/>
                  </a:lnTo>
                  <a:close/>
                </a:path>
                <a:path w="1520825" h="2295525">
                  <a:moveTo>
                    <a:pt x="1418639" y="305598"/>
                  </a:moveTo>
                  <a:lnTo>
                    <a:pt x="1316515" y="306911"/>
                  </a:lnTo>
                  <a:lnTo>
                    <a:pt x="1317116" y="335914"/>
                  </a:lnTo>
                  <a:lnTo>
                    <a:pt x="1319402" y="400176"/>
                  </a:lnTo>
                  <a:lnTo>
                    <a:pt x="1321942" y="466470"/>
                  </a:lnTo>
                  <a:lnTo>
                    <a:pt x="1324228" y="535051"/>
                  </a:lnTo>
                  <a:lnTo>
                    <a:pt x="1326768" y="605916"/>
                  </a:lnTo>
                  <a:lnTo>
                    <a:pt x="1328927" y="678433"/>
                  </a:lnTo>
                  <a:lnTo>
                    <a:pt x="1332611" y="827785"/>
                  </a:lnTo>
                  <a:lnTo>
                    <a:pt x="1334642" y="980185"/>
                  </a:lnTo>
                  <a:lnTo>
                    <a:pt x="1334125" y="1132966"/>
                  </a:lnTo>
                  <a:lnTo>
                    <a:pt x="1330452" y="1282699"/>
                  </a:lnTo>
                  <a:lnTo>
                    <a:pt x="1327277" y="1355470"/>
                  </a:lnTo>
                  <a:lnTo>
                    <a:pt x="1322959" y="1426844"/>
                  </a:lnTo>
                  <a:lnTo>
                    <a:pt x="1317498" y="1496440"/>
                  </a:lnTo>
                  <a:lnTo>
                    <a:pt x="1310766" y="1563369"/>
                  </a:lnTo>
                  <a:lnTo>
                    <a:pt x="1302892" y="1627504"/>
                  </a:lnTo>
                  <a:lnTo>
                    <a:pt x="1293367" y="1688591"/>
                  </a:lnTo>
                  <a:lnTo>
                    <a:pt x="1282700" y="1746249"/>
                  </a:lnTo>
                  <a:lnTo>
                    <a:pt x="1270253" y="1799716"/>
                  </a:lnTo>
                  <a:lnTo>
                    <a:pt x="1256411" y="1848992"/>
                  </a:lnTo>
                  <a:lnTo>
                    <a:pt x="1241043" y="1893442"/>
                  </a:lnTo>
                  <a:lnTo>
                    <a:pt x="1224279" y="1932685"/>
                  </a:lnTo>
                  <a:lnTo>
                    <a:pt x="1205991" y="1966213"/>
                  </a:lnTo>
                  <a:lnTo>
                    <a:pt x="1176019" y="2007361"/>
                  </a:lnTo>
                  <a:lnTo>
                    <a:pt x="1139698" y="2044064"/>
                  </a:lnTo>
                  <a:lnTo>
                    <a:pt x="1097914" y="2075560"/>
                  </a:lnTo>
                  <a:lnTo>
                    <a:pt x="1050798" y="2102611"/>
                  </a:lnTo>
                  <a:lnTo>
                    <a:pt x="979551" y="2132456"/>
                  </a:lnTo>
                  <a:lnTo>
                    <a:pt x="941704" y="2144394"/>
                  </a:lnTo>
                  <a:lnTo>
                    <a:pt x="901826" y="2154681"/>
                  </a:lnTo>
                  <a:lnTo>
                    <a:pt x="860678" y="2163444"/>
                  </a:lnTo>
                  <a:lnTo>
                    <a:pt x="818388" y="2170556"/>
                  </a:lnTo>
                  <a:lnTo>
                    <a:pt x="774700" y="2176398"/>
                  </a:lnTo>
                  <a:lnTo>
                    <a:pt x="730123" y="2180970"/>
                  </a:lnTo>
                  <a:lnTo>
                    <a:pt x="685038" y="2184272"/>
                  </a:lnTo>
                  <a:lnTo>
                    <a:pt x="639572" y="2186685"/>
                  </a:lnTo>
                  <a:lnTo>
                    <a:pt x="593598" y="2188082"/>
                  </a:lnTo>
                  <a:lnTo>
                    <a:pt x="547877" y="2188717"/>
                  </a:lnTo>
                  <a:lnTo>
                    <a:pt x="1106625" y="2188717"/>
                  </a:lnTo>
                  <a:lnTo>
                    <a:pt x="1155953" y="2159635"/>
                  </a:lnTo>
                  <a:lnTo>
                    <a:pt x="1191894" y="2133472"/>
                  </a:lnTo>
                  <a:lnTo>
                    <a:pt x="1225041" y="2104135"/>
                  </a:lnTo>
                  <a:lnTo>
                    <a:pt x="1255522" y="2071242"/>
                  </a:lnTo>
                  <a:lnTo>
                    <a:pt x="1283080" y="2034920"/>
                  </a:lnTo>
                  <a:lnTo>
                    <a:pt x="1318132" y="1972690"/>
                  </a:lnTo>
                  <a:lnTo>
                    <a:pt x="1337690" y="1926589"/>
                  </a:lnTo>
                  <a:lnTo>
                    <a:pt x="1354709" y="1876551"/>
                  </a:lnTo>
                  <a:lnTo>
                    <a:pt x="1369822" y="1822576"/>
                  </a:lnTo>
                  <a:lnTo>
                    <a:pt x="1383029" y="1765045"/>
                  </a:lnTo>
                  <a:lnTo>
                    <a:pt x="1394332" y="1704212"/>
                  </a:lnTo>
                  <a:lnTo>
                    <a:pt x="1404112" y="1640077"/>
                  </a:lnTo>
                  <a:lnTo>
                    <a:pt x="1412366" y="1573402"/>
                  </a:lnTo>
                  <a:lnTo>
                    <a:pt x="1419225" y="1504314"/>
                  </a:lnTo>
                  <a:lnTo>
                    <a:pt x="1424813" y="1433067"/>
                  </a:lnTo>
                  <a:lnTo>
                    <a:pt x="1429257" y="1359915"/>
                  </a:lnTo>
                  <a:lnTo>
                    <a:pt x="1432560" y="1285112"/>
                  </a:lnTo>
                  <a:lnTo>
                    <a:pt x="1436244" y="1132585"/>
                  </a:lnTo>
                  <a:lnTo>
                    <a:pt x="1436751" y="978788"/>
                  </a:lnTo>
                  <a:lnTo>
                    <a:pt x="1434718" y="825372"/>
                  </a:lnTo>
                  <a:lnTo>
                    <a:pt x="1431036" y="675385"/>
                  </a:lnTo>
                  <a:lnTo>
                    <a:pt x="1428877" y="602360"/>
                  </a:lnTo>
                  <a:lnTo>
                    <a:pt x="1426337" y="531494"/>
                  </a:lnTo>
                  <a:lnTo>
                    <a:pt x="1423924" y="462660"/>
                  </a:lnTo>
                  <a:lnTo>
                    <a:pt x="1419225" y="333882"/>
                  </a:lnTo>
                  <a:lnTo>
                    <a:pt x="1418639" y="305598"/>
                  </a:lnTo>
                  <a:close/>
                </a:path>
                <a:path w="1520825" h="2295525">
                  <a:moveTo>
                    <a:pt x="1363217" y="0"/>
                  </a:moveTo>
                  <a:lnTo>
                    <a:pt x="1213992" y="308228"/>
                  </a:lnTo>
                  <a:lnTo>
                    <a:pt x="1316515" y="306911"/>
                  </a:lnTo>
                  <a:lnTo>
                    <a:pt x="1315465" y="256285"/>
                  </a:lnTo>
                  <a:lnTo>
                    <a:pt x="1417574" y="254126"/>
                  </a:lnTo>
                  <a:lnTo>
                    <a:pt x="1494417" y="254126"/>
                  </a:lnTo>
                  <a:lnTo>
                    <a:pt x="1363217" y="0"/>
                  </a:lnTo>
                  <a:close/>
                </a:path>
                <a:path w="1520825" h="2295525">
                  <a:moveTo>
                    <a:pt x="1417574" y="254126"/>
                  </a:moveTo>
                  <a:lnTo>
                    <a:pt x="1315465" y="256285"/>
                  </a:lnTo>
                  <a:lnTo>
                    <a:pt x="1316515" y="306911"/>
                  </a:lnTo>
                  <a:lnTo>
                    <a:pt x="1418639" y="305598"/>
                  </a:lnTo>
                  <a:lnTo>
                    <a:pt x="1417574" y="254126"/>
                  </a:lnTo>
                  <a:close/>
                </a:path>
                <a:path w="1520825" h="2295525">
                  <a:moveTo>
                    <a:pt x="1494417" y="254126"/>
                  </a:moveTo>
                  <a:lnTo>
                    <a:pt x="1417574" y="254126"/>
                  </a:lnTo>
                  <a:lnTo>
                    <a:pt x="1418639" y="305598"/>
                  </a:lnTo>
                  <a:lnTo>
                    <a:pt x="1520316" y="304291"/>
                  </a:lnTo>
                  <a:lnTo>
                    <a:pt x="1494417" y="254126"/>
                  </a:lnTo>
                  <a:close/>
                </a:path>
              </a:pathLst>
            </a:custGeom>
            <a:solidFill>
              <a:srgbClr val="FF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83680" y="3362705"/>
              <a:ext cx="1097280" cy="1547495"/>
            </a:xfrm>
            <a:custGeom>
              <a:avLst/>
              <a:gdLst/>
              <a:ahLst/>
              <a:cxnLst/>
              <a:rect l="l" t="t" r="r" b="b"/>
              <a:pathLst>
                <a:path w="1097279" h="1547495">
                  <a:moveTo>
                    <a:pt x="114046" y="1438021"/>
                  </a:moveTo>
                  <a:lnTo>
                    <a:pt x="64770" y="1439291"/>
                  </a:lnTo>
                  <a:lnTo>
                    <a:pt x="20574" y="1443101"/>
                  </a:lnTo>
                  <a:lnTo>
                    <a:pt x="0" y="1446403"/>
                  </a:lnTo>
                  <a:lnTo>
                    <a:pt x="16764" y="1547114"/>
                  </a:lnTo>
                  <a:lnTo>
                    <a:pt x="31496" y="1544574"/>
                  </a:lnTo>
                  <a:lnTo>
                    <a:pt x="48895" y="1542669"/>
                  </a:lnTo>
                  <a:lnTo>
                    <a:pt x="68579" y="1541272"/>
                  </a:lnTo>
                  <a:lnTo>
                    <a:pt x="90297" y="1540510"/>
                  </a:lnTo>
                  <a:lnTo>
                    <a:pt x="113665" y="1540129"/>
                  </a:lnTo>
                  <a:lnTo>
                    <a:pt x="491921" y="1540129"/>
                  </a:lnTo>
                  <a:lnTo>
                    <a:pt x="511810" y="1538605"/>
                  </a:lnTo>
                  <a:lnTo>
                    <a:pt x="577850" y="1530985"/>
                  </a:lnTo>
                  <a:lnTo>
                    <a:pt x="642239" y="1518920"/>
                  </a:lnTo>
                  <a:lnTo>
                    <a:pt x="704596" y="1501267"/>
                  </a:lnTo>
                  <a:lnTo>
                    <a:pt x="763524" y="1477010"/>
                  </a:lnTo>
                  <a:lnTo>
                    <a:pt x="817879" y="1444625"/>
                  </a:lnTo>
                  <a:lnTo>
                    <a:pt x="820946" y="1442212"/>
                  </a:lnTo>
                  <a:lnTo>
                    <a:pt x="377698" y="1442212"/>
                  </a:lnTo>
                  <a:lnTo>
                    <a:pt x="315087" y="1441831"/>
                  </a:lnTo>
                  <a:lnTo>
                    <a:pt x="254380" y="1440688"/>
                  </a:lnTo>
                  <a:lnTo>
                    <a:pt x="167640" y="1438529"/>
                  </a:lnTo>
                  <a:lnTo>
                    <a:pt x="114046" y="1438021"/>
                  </a:lnTo>
                  <a:close/>
                </a:path>
                <a:path w="1097279" h="1547495">
                  <a:moveTo>
                    <a:pt x="491921" y="1540129"/>
                  </a:moveTo>
                  <a:lnTo>
                    <a:pt x="138811" y="1540129"/>
                  </a:lnTo>
                  <a:lnTo>
                    <a:pt x="165226" y="1540510"/>
                  </a:lnTo>
                  <a:lnTo>
                    <a:pt x="252095" y="1542796"/>
                  </a:lnTo>
                  <a:lnTo>
                    <a:pt x="314705" y="1543939"/>
                  </a:lnTo>
                  <a:lnTo>
                    <a:pt x="379222" y="1544320"/>
                  </a:lnTo>
                  <a:lnTo>
                    <a:pt x="411988" y="1543812"/>
                  </a:lnTo>
                  <a:lnTo>
                    <a:pt x="445262" y="1542796"/>
                  </a:lnTo>
                  <a:lnTo>
                    <a:pt x="478663" y="1541145"/>
                  </a:lnTo>
                  <a:lnTo>
                    <a:pt x="491921" y="1540129"/>
                  </a:lnTo>
                  <a:close/>
                </a:path>
                <a:path w="1097279" h="1547495">
                  <a:moveTo>
                    <a:pt x="995221" y="305178"/>
                  </a:moveTo>
                  <a:lnTo>
                    <a:pt x="893110" y="307338"/>
                  </a:lnTo>
                  <a:lnTo>
                    <a:pt x="893191" y="310769"/>
                  </a:lnTo>
                  <a:lnTo>
                    <a:pt x="896493" y="404622"/>
                  </a:lnTo>
                  <a:lnTo>
                    <a:pt x="898017" y="452882"/>
                  </a:lnTo>
                  <a:lnTo>
                    <a:pt x="899414" y="502285"/>
                  </a:lnTo>
                  <a:lnTo>
                    <a:pt x="900556" y="552196"/>
                  </a:lnTo>
                  <a:lnTo>
                    <a:pt x="901953" y="653669"/>
                  </a:lnTo>
                  <a:lnTo>
                    <a:pt x="901565" y="755269"/>
                  </a:lnTo>
                  <a:lnTo>
                    <a:pt x="900556" y="804799"/>
                  </a:lnTo>
                  <a:lnTo>
                    <a:pt x="899033" y="854329"/>
                  </a:lnTo>
                  <a:lnTo>
                    <a:pt x="896874" y="902843"/>
                  </a:lnTo>
                  <a:lnTo>
                    <a:pt x="893952" y="950087"/>
                  </a:lnTo>
                  <a:lnTo>
                    <a:pt x="890143" y="996061"/>
                  </a:lnTo>
                  <a:lnTo>
                    <a:pt x="885571" y="1040384"/>
                  </a:lnTo>
                  <a:lnTo>
                    <a:pt x="880237" y="1082802"/>
                  </a:lnTo>
                  <a:lnTo>
                    <a:pt x="873887" y="1122934"/>
                  </a:lnTo>
                  <a:lnTo>
                    <a:pt x="862584" y="1177925"/>
                  </a:lnTo>
                  <a:lnTo>
                    <a:pt x="849122" y="1227074"/>
                  </a:lnTo>
                  <a:lnTo>
                    <a:pt x="833501" y="1268603"/>
                  </a:lnTo>
                  <a:lnTo>
                    <a:pt x="803021" y="1320165"/>
                  </a:lnTo>
                  <a:lnTo>
                    <a:pt x="772922" y="1350645"/>
                  </a:lnTo>
                  <a:lnTo>
                    <a:pt x="736092" y="1376045"/>
                  </a:lnTo>
                  <a:lnTo>
                    <a:pt x="693039" y="1396746"/>
                  </a:lnTo>
                  <a:lnTo>
                    <a:pt x="643763" y="1413256"/>
                  </a:lnTo>
                  <a:lnTo>
                    <a:pt x="589788" y="1425448"/>
                  </a:lnTo>
                  <a:lnTo>
                    <a:pt x="531749" y="1434084"/>
                  </a:lnTo>
                  <a:lnTo>
                    <a:pt x="471043" y="1439291"/>
                  </a:lnTo>
                  <a:lnTo>
                    <a:pt x="409067" y="1441704"/>
                  </a:lnTo>
                  <a:lnTo>
                    <a:pt x="377698" y="1442212"/>
                  </a:lnTo>
                  <a:lnTo>
                    <a:pt x="820946" y="1442212"/>
                  </a:lnTo>
                  <a:lnTo>
                    <a:pt x="865886" y="1402969"/>
                  </a:lnTo>
                  <a:lnTo>
                    <a:pt x="904494" y="1352804"/>
                  </a:lnTo>
                  <a:lnTo>
                    <a:pt x="927989" y="1307338"/>
                  </a:lnTo>
                  <a:lnTo>
                    <a:pt x="946912" y="1256411"/>
                  </a:lnTo>
                  <a:lnTo>
                    <a:pt x="957452" y="1219581"/>
                  </a:lnTo>
                  <a:lnTo>
                    <a:pt x="966724" y="1180338"/>
                  </a:lnTo>
                  <a:lnTo>
                    <a:pt x="974725" y="1138809"/>
                  </a:lnTo>
                  <a:lnTo>
                    <a:pt x="981583" y="1095629"/>
                  </a:lnTo>
                  <a:lnTo>
                    <a:pt x="987171" y="1050798"/>
                  </a:lnTo>
                  <a:lnTo>
                    <a:pt x="991997" y="1004316"/>
                  </a:lnTo>
                  <a:lnTo>
                    <a:pt x="995806" y="956437"/>
                  </a:lnTo>
                  <a:lnTo>
                    <a:pt x="998854" y="907542"/>
                  </a:lnTo>
                  <a:lnTo>
                    <a:pt x="1001141" y="857504"/>
                  </a:lnTo>
                  <a:lnTo>
                    <a:pt x="1002665" y="806831"/>
                  </a:lnTo>
                  <a:lnTo>
                    <a:pt x="1003682" y="754888"/>
                  </a:lnTo>
                  <a:lnTo>
                    <a:pt x="1004062" y="652272"/>
                  </a:lnTo>
                  <a:lnTo>
                    <a:pt x="1002665" y="549910"/>
                  </a:lnTo>
                  <a:lnTo>
                    <a:pt x="1001522" y="499364"/>
                  </a:lnTo>
                  <a:lnTo>
                    <a:pt x="1000125" y="449707"/>
                  </a:lnTo>
                  <a:lnTo>
                    <a:pt x="998601" y="400939"/>
                  </a:lnTo>
                  <a:lnTo>
                    <a:pt x="996823" y="353822"/>
                  </a:lnTo>
                  <a:lnTo>
                    <a:pt x="995272" y="307338"/>
                  </a:lnTo>
                  <a:lnTo>
                    <a:pt x="995221" y="305178"/>
                  </a:lnTo>
                  <a:close/>
                </a:path>
                <a:path w="1097279" h="1547495">
                  <a:moveTo>
                    <a:pt x="937514" y="0"/>
                  </a:moveTo>
                  <a:lnTo>
                    <a:pt x="790955" y="309499"/>
                  </a:lnTo>
                  <a:lnTo>
                    <a:pt x="893110" y="307338"/>
                  </a:lnTo>
                  <a:lnTo>
                    <a:pt x="891921" y="256413"/>
                  </a:lnTo>
                  <a:lnTo>
                    <a:pt x="994028" y="254127"/>
                  </a:lnTo>
                  <a:lnTo>
                    <a:pt x="1071393" y="254127"/>
                  </a:lnTo>
                  <a:lnTo>
                    <a:pt x="937514" y="0"/>
                  </a:lnTo>
                  <a:close/>
                </a:path>
                <a:path w="1097279" h="1547495">
                  <a:moveTo>
                    <a:pt x="994028" y="254127"/>
                  </a:moveTo>
                  <a:lnTo>
                    <a:pt x="891921" y="256413"/>
                  </a:lnTo>
                  <a:lnTo>
                    <a:pt x="893110" y="307338"/>
                  </a:lnTo>
                  <a:lnTo>
                    <a:pt x="995221" y="305178"/>
                  </a:lnTo>
                  <a:lnTo>
                    <a:pt x="994028" y="254127"/>
                  </a:lnTo>
                  <a:close/>
                </a:path>
                <a:path w="1097279" h="1547495">
                  <a:moveTo>
                    <a:pt x="1071393" y="254127"/>
                  </a:moveTo>
                  <a:lnTo>
                    <a:pt x="994028" y="254127"/>
                  </a:lnTo>
                  <a:lnTo>
                    <a:pt x="995221" y="305178"/>
                  </a:lnTo>
                  <a:lnTo>
                    <a:pt x="1097152" y="303022"/>
                  </a:lnTo>
                  <a:lnTo>
                    <a:pt x="1071393" y="254127"/>
                  </a:lnTo>
                  <a:close/>
                </a:path>
              </a:pathLst>
            </a:custGeom>
            <a:solidFill>
              <a:srgbClr val="FF99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81278" y="2589022"/>
            <a:ext cx="121475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57810" marR="5080" indent="-245745">
              <a:lnSpc>
                <a:spcPts val="1510"/>
              </a:lnSpc>
              <a:spcBef>
                <a:spcPts val="295"/>
              </a:spcBef>
            </a:pP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400" b="1" spc="-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ION  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098034" y="2644013"/>
            <a:ext cx="842010" cy="1709420"/>
          </a:xfrm>
          <a:custGeom>
            <a:avLst/>
            <a:gdLst/>
            <a:ahLst/>
            <a:cxnLst/>
            <a:rect l="l" t="t" r="r" b="b"/>
            <a:pathLst>
              <a:path w="842010" h="1709420">
                <a:moveTo>
                  <a:pt x="502412" y="1367028"/>
                </a:moveTo>
                <a:lnTo>
                  <a:pt x="514985" y="1709293"/>
                </a:lnTo>
                <a:lnTo>
                  <a:pt x="775965" y="1498219"/>
                </a:lnTo>
                <a:lnTo>
                  <a:pt x="667130" y="1498219"/>
                </a:lnTo>
                <a:lnTo>
                  <a:pt x="574293" y="1455674"/>
                </a:lnTo>
                <a:lnTo>
                  <a:pt x="595535" y="1409391"/>
                </a:lnTo>
                <a:lnTo>
                  <a:pt x="502412" y="1367028"/>
                </a:lnTo>
                <a:close/>
              </a:path>
              <a:path w="842010" h="1709420">
                <a:moveTo>
                  <a:pt x="595535" y="1409391"/>
                </a:moveTo>
                <a:lnTo>
                  <a:pt x="574293" y="1455674"/>
                </a:lnTo>
                <a:lnTo>
                  <a:pt x="667130" y="1498219"/>
                </a:lnTo>
                <a:lnTo>
                  <a:pt x="688458" y="1451663"/>
                </a:lnTo>
                <a:lnTo>
                  <a:pt x="595535" y="1409391"/>
                </a:lnTo>
                <a:close/>
              </a:path>
              <a:path w="842010" h="1709420">
                <a:moveTo>
                  <a:pt x="688458" y="1451663"/>
                </a:moveTo>
                <a:lnTo>
                  <a:pt x="667130" y="1498219"/>
                </a:lnTo>
                <a:lnTo>
                  <a:pt x="775965" y="1498219"/>
                </a:lnTo>
                <a:lnTo>
                  <a:pt x="781303" y="1493901"/>
                </a:lnTo>
                <a:lnTo>
                  <a:pt x="688458" y="1451663"/>
                </a:lnTo>
                <a:close/>
              </a:path>
              <a:path w="842010" h="1709420">
                <a:moveTo>
                  <a:pt x="73405" y="0"/>
                </a:moveTo>
                <a:lnTo>
                  <a:pt x="0" y="71120"/>
                </a:lnTo>
                <a:lnTo>
                  <a:pt x="16637" y="88137"/>
                </a:lnTo>
                <a:lnTo>
                  <a:pt x="34798" y="105790"/>
                </a:lnTo>
                <a:lnTo>
                  <a:pt x="75945" y="143637"/>
                </a:lnTo>
                <a:lnTo>
                  <a:pt x="122554" y="184531"/>
                </a:lnTo>
                <a:lnTo>
                  <a:pt x="173481" y="228219"/>
                </a:lnTo>
                <a:lnTo>
                  <a:pt x="228091" y="274447"/>
                </a:lnTo>
                <a:lnTo>
                  <a:pt x="342645" y="373125"/>
                </a:lnTo>
                <a:lnTo>
                  <a:pt x="400557" y="424941"/>
                </a:lnTo>
                <a:lnTo>
                  <a:pt x="457707" y="478282"/>
                </a:lnTo>
                <a:lnTo>
                  <a:pt x="485266" y="504951"/>
                </a:lnTo>
                <a:lnTo>
                  <a:pt x="538352" y="558673"/>
                </a:lnTo>
                <a:lnTo>
                  <a:pt x="587375" y="612521"/>
                </a:lnTo>
                <a:lnTo>
                  <a:pt x="631063" y="665734"/>
                </a:lnTo>
                <a:lnTo>
                  <a:pt x="668527" y="717803"/>
                </a:lnTo>
                <a:lnTo>
                  <a:pt x="698626" y="767714"/>
                </a:lnTo>
                <a:lnTo>
                  <a:pt x="715899" y="804163"/>
                </a:lnTo>
                <a:lnTo>
                  <a:pt x="733298" y="859536"/>
                </a:lnTo>
                <a:lnTo>
                  <a:pt x="739266" y="908431"/>
                </a:lnTo>
                <a:lnTo>
                  <a:pt x="739648" y="934720"/>
                </a:lnTo>
                <a:lnTo>
                  <a:pt x="738504" y="962025"/>
                </a:lnTo>
                <a:lnTo>
                  <a:pt x="731774" y="1019301"/>
                </a:lnTo>
                <a:lnTo>
                  <a:pt x="719581" y="1078992"/>
                </a:lnTo>
                <a:lnTo>
                  <a:pt x="702563" y="1140714"/>
                </a:lnTo>
                <a:lnTo>
                  <a:pt x="681863" y="1203070"/>
                </a:lnTo>
                <a:lnTo>
                  <a:pt x="658113" y="1265682"/>
                </a:lnTo>
                <a:lnTo>
                  <a:pt x="619125" y="1357503"/>
                </a:lnTo>
                <a:lnTo>
                  <a:pt x="595535" y="1409391"/>
                </a:lnTo>
                <a:lnTo>
                  <a:pt x="688458" y="1451663"/>
                </a:lnTo>
                <a:lnTo>
                  <a:pt x="712088" y="1399667"/>
                </a:lnTo>
                <a:lnTo>
                  <a:pt x="739393" y="1336802"/>
                </a:lnTo>
                <a:lnTo>
                  <a:pt x="765428" y="1271524"/>
                </a:lnTo>
                <a:lnTo>
                  <a:pt x="789177" y="1205103"/>
                </a:lnTo>
                <a:lnTo>
                  <a:pt x="809625" y="1138301"/>
                </a:lnTo>
                <a:lnTo>
                  <a:pt x="825880" y="1071245"/>
                </a:lnTo>
                <a:lnTo>
                  <a:pt x="836929" y="1004697"/>
                </a:lnTo>
                <a:lnTo>
                  <a:pt x="841755" y="939291"/>
                </a:lnTo>
                <a:lnTo>
                  <a:pt x="841375" y="907161"/>
                </a:lnTo>
                <a:lnTo>
                  <a:pt x="834136" y="843788"/>
                </a:lnTo>
                <a:lnTo>
                  <a:pt x="822198" y="797051"/>
                </a:lnTo>
                <a:lnTo>
                  <a:pt x="804417" y="751713"/>
                </a:lnTo>
                <a:lnTo>
                  <a:pt x="773556" y="692912"/>
                </a:lnTo>
                <a:lnTo>
                  <a:pt x="734694" y="633857"/>
                </a:lnTo>
                <a:lnTo>
                  <a:pt x="689737" y="575563"/>
                </a:lnTo>
                <a:lnTo>
                  <a:pt x="639699" y="517778"/>
                </a:lnTo>
                <a:lnTo>
                  <a:pt x="613155" y="489203"/>
                </a:lnTo>
                <a:lnTo>
                  <a:pt x="585596" y="460756"/>
                </a:lnTo>
                <a:lnTo>
                  <a:pt x="557402" y="432562"/>
                </a:lnTo>
                <a:lnTo>
                  <a:pt x="528574" y="404749"/>
                </a:lnTo>
                <a:lnTo>
                  <a:pt x="470153" y="350265"/>
                </a:lnTo>
                <a:lnTo>
                  <a:pt x="410717" y="297052"/>
                </a:lnTo>
                <a:lnTo>
                  <a:pt x="351663" y="245745"/>
                </a:lnTo>
                <a:lnTo>
                  <a:pt x="294386" y="196723"/>
                </a:lnTo>
                <a:lnTo>
                  <a:pt x="189102" y="107061"/>
                </a:lnTo>
                <a:lnTo>
                  <a:pt x="165607" y="86613"/>
                </a:lnTo>
                <a:lnTo>
                  <a:pt x="143637" y="67183"/>
                </a:lnTo>
                <a:lnTo>
                  <a:pt x="123189" y="48640"/>
                </a:lnTo>
                <a:lnTo>
                  <a:pt x="104520" y="31241"/>
                </a:lnTo>
                <a:lnTo>
                  <a:pt x="87883" y="14986"/>
                </a:lnTo>
                <a:lnTo>
                  <a:pt x="73405" y="0"/>
                </a:lnTo>
                <a:close/>
              </a:path>
            </a:pathLst>
          </a:custGeom>
          <a:solidFill>
            <a:srgbClr val="FF99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53850" y="4281154"/>
            <a:ext cx="225425" cy="12515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dirty="0">
                <a:latin typeface="Arial"/>
                <a:cs typeface="Arial"/>
              </a:rPr>
              <a:t>Network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5955" y="1705216"/>
            <a:ext cx="224790" cy="1518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Application</a:t>
            </a:r>
            <a:r>
              <a:rPr sz="1400" b="1" spc="-10" dirty="0">
                <a:latin typeface="Arial"/>
                <a:cs typeface="Arial"/>
              </a:rPr>
              <a:t> 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29661" y="1401317"/>
            <a:ext cx="3662045" cy="3930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98245" marR="5080" indent="-1186180">
              <a:lnSpc>
                <a:spcPts val="1370"/>
              </a:lnSpc>
              <a:spcBef>
                <a:spcPts val="275"/>
              </a:spcBef>
            </a:pPr>
            <a:r>
              <a:rPr sz="1250" b="1" spc="-15" dirty="0">
                <a:latin typeface="Arial"/>
                <a:cs typeface="Arial"/>
              </a:rPr>
              <a:t>Your </a:t>
            </a:r>
            <a:r>
              <a:rPr sz="1250" b="1" spc="5" dirty="0">
                <a:latin typeface="Arial"/>
                <a:cs typeface="Arial"/>
              </a:rPr>
              <a:t>security “perimeter” </a:t>
            </a:r>
            <a:r>
              <a:rPr sz="1250" b="1" spc="10" dirty="0">
                <a:latin typeface="Arial"/>
                <a:cs typeface="Arial"/>
              </a:rPr>
              <a:t>has huge </a:t>
            </a:r>
            <a:r>
              <a:rPr sz="1250" b="1" spc="5" dirty="0">
                <a:latin typeface="Arial"/>
                <a:cs typeface="Arial"/>
              </a:rPr>
              <a:t>holes at</a:t>
            </a:r>
            <a:r>
              <a:rPr sz="1250" b="1" spc="-165" dirty="0">
                <a:latin typeface="Arial"/>
                <a:cs typeface="Arial"/>
              </a:rPr>
              <a:t> </a:t>
            </a:r>
            <a:r>
              <a:rPr sz="1250" b="1" spc="10" dirty="0">
                <a:latin typeface="Arial"/>
                <a:cs typeface="Arial"/>
              </a:rPr>
              <a:t>the  </a:t>
            </a:r>
            <a:r>
              <a:rPr sz="1250" b="1" spc="5" dirty="0">
                <a:latin typeface="Arial"/>
                <a:cs typeface="Arial"/>
              </a:rPr>
              <a:t>application</a:t>
            </a:r>
            <a:r>
              <a:rPr sz="1250" b="1" spc="-4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layer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8640" y="6303085"/>
            <a:ext cx="80467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2986405" algn="l"/>
                <a:tab pos="7847965" algn="l"/>
              </a:tabLst>
            </a:pPr>
            <a:r>
              <a:rPr sz="1400" dirty="0">
                <a:latin typeface="Arial"/>
                <a:cs typeface="Arial"/>
              </a:rPr>
              <a:t>		</a:t>
            </a:r>
            <a:r>
              <a:rPr sz="1400" spc="-5" dirty="0">
                <a:latin typeface="Arial"/>
                <a:cs typeface="Arial"/>
              </a:rPr>
              <a:t>17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0" y="6275832"/>
            <a:ext cx="9144000" cy="467995"/>
          </a:xfrm>
          <a:custGeom>
            <a:avLst/>
            <a:gdLst/>
            <a:ahLst/>
            <a:cxnLst/>
            <a:rect l="l" t="t" r="r" b="b"/>
            <a:pathLst>
              <a:path w="9144000" h="467995">
                <a:moveTo>
                  <a:pt x="0" y="0"/>
                </a:moveTo>
                <a:lnTo>
                  <a:pt x="0" y="467868"/>
                </a:lnTo>
                <a:lnTo>
                  <a:pt x="9143999" y="46786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8389" y="6271666"/>
            <a:ext cx="9137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Network security (firewall, </a:t>
            </a:r>
            <a:r>
              <a:rPr sz="2000" spc="-5" dirty="0">
                <a:latin typeface="Arial"/>
                <a:cs typeface="Arial"/>
              </a:rPr>
              <a:t>SSL, </a:t>
            </a:r>
            <a:r>
              <a:rPr sz="2000" dirty="0">
                <a:latin typeface="Arial"/>
                <a:cs typeface="Arial"/>
              </a:rPr>
              <a:t>IDS, hardening) does not stop application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2844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</a:t>
            </a:r>
            <a:r>
              <a:rPr spc="-85" dirty="0"/>
              <a:t> </a:t>
            </a:r>
            <a:r>
              <a:rPr spc="-5" dirty="0"/>
              <a:t>SQL?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84478"/>
            <a:ext cx="8068945" cy="32981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938530" indent="-342900">
              <a:lnSpc>
                <a:spcPts val="259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Structured Query </a:t>
            </a:r>
            <a:r>
              <a:rPr sz="2400" spc="-5" dirty="0">
                <a:latin typeface="Arial"/>
                <a:cs typeface="Arial"/>
              </a:rPr>
              <a:t>Language: </a:t>
            </a:r>
            <a:r>
              <a:rPr sz="2400" dirty="0">
                <a:latin typeface="Arial"/>
                <a:cs typeface="Arial"/>
              </a:rPr>
              <a:t>interface to </a:t>
            </a:r>
            <a:r>
              <a:rPr sz="2400" spc="-5" dirty="0">
                <a:latin typeface="Arial"/>
                <a:cs typeface="Arial"/>
              </a:rPr>
              <a:t>relational  database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ts val="2590"/>
              </a:lnSpc>
              <a:spcBef>
                <a:spcPts val="5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insert, update, delete, and </a:t>
            </a:r>
            <a:r>
              <a:rPr sz="2400" dirty="0">
                <a:latin typeface="Arial"/>
                <a:cs typeface="Arial"/>
              </a:rPr>
              <a:t>retrieval of </a:t>
            </a:r>
            <a:r>
              <a:rPr sz="2400" spc="-5" dirty="0">
                <a:latin typeface="Arial"/>
                <a:cs typeface="Arial"/>
              </a:rPr>
              <a:t>data in a  database.</a:t>
            </a:r>
            <a:endParaRPr sz="2400">
              <a:latin typeface="Arial"/>
              <a:cs typeface="Arial"/>
            </a:endParaRPr>
          </a:p>
          <a:p>
            <a:pPr marL="355600" marR="1584325" indent="-342900">
              <a:lnSpc>
                <a:spcPts val="259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ANSI, </a:t>
            </a: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Standard, used extensively in web  applications.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355600" marR="758825">
              <a:lnSpc>
                <a:spcPts val="2560"/>
              </a:lnSpc>
              <a:spcBef>
                <a:spcPts val="525"/>
              </a:spcBef>
            </a:pPr>
            <a:r>
              <a:rPr sz="2400" spc="-5" dirty="0">
                <a:latin typeface="Courier New"/>
                <a:cs typeface="Courier New"/>
              </a:rPr>
              <a:t>select </a:t>
            </a:r>
            <a:r>
              <a:rPr sz="2400" spc="-10" dirty="0">
                <a:latin typeface="Courier New"/>
                <a:cs typeface="Courier New"/>
              </a:rPr>
              <a:t>ProductName </a:t>
            </a:r>
            <a:r>
              <a:rPr sz="2400" spc="-5" dirty="0">
                <a:latin typeface="Courier New"/>
                <a:cs typeface="Courier New"/>
              </a:rPr>
              <a:t>from products where  ProductID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5" dirty="0">
                <a:latin typeface="Courier New"/>
                <a:cs typeface="Courier New"/>
              </a:rPr>
              <a:t> 40;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40537"/>
            <a:ext cx="65189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SQL at </a:t>
            </a:r>
            <a:r>
              <a:rPr sz="4000" dirty="0"/>
              <a:t>back-end </a:t>
            </a:r>
            <a:r>
              <a:rPr sz="4000" spc="-5" dirty="0"/>
              <a:t>of</a:t>
            </a:r>
            <a:r>
              <a:rPr sz="4000" spc="-50" dirty="0"/>
              <a:t> </a:t>
            </a:r>
            <a:r>
              <a:rPr sz="4000" spc="-5" dirty="0"/>
              <a:t>websites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60678"/>
            <a:ext cx="8211820" cy="27857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22300" marR="111125" indent="-610235">
              <a:lnSpc>
                <a:spcPts val="2590"/>
              </a:lnSpc>
              <a:spcBef>
                <a:spcPts val="42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400" dirty="0">
                <a:latin typeface="Arial"/>
                <a:cs typeface="Arial"/>
              </a:rPr>
              <a:t>Take </a:t>
            </a:r>
            <a:r>
              <a:rPr sz="2400" spc="-5" dirty="0">
                <a:latin typeface="Arial"/>
                <a:cs typeface="Arial"/>
              </a:rPr>
              <a:t>input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 web-form via HTTP methods such as  POST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GET, and pass </a:t>
            </a:r>
            <a:r>
              <a:rPr sz="2400" dirty="0">
                <a:latin typeface="Arial"/>
                <a:cs typeface="Arial"/>
              </a:rPr>
              <a:t>it to a server-side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application.</a:t>
            </a:r>
            <a:endParaRPr sz="2400">
              <a:latin typeface="Arial"/>
              <a:cs typeface="Arial"/>
            </a:endParaRPr>
          </a:p>
          <a:p>
            <a:pPr marL="622300" indent="-610235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400" spc="-5" dirty="0">
                <a:latin typeface="Arial"/>
                <a:cs typeface="Arial"/>
              </a:rPr>
              <a:t>Application process opens connection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SQL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database.</a:t>
            </a:r>
            <a:endParaRPr sz="2400">
              <a:latin typeface="Arial"/>
              <a:cs typeface="Arial"/>
            </a:endParaRPr>
          </a:p>
          <a:p>
            <a:pPr marL="622300" indent="-6102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400" dirty="0">
                <a:latin typeface="Arial"/>
                <a:cs typeface="Arial"/>
              </a:rPr>
              <a:t>Query </a:t>
            </a:r>
            <a:r>
              <a:rPr sz="2400" spc="-5" dirty="0">
                <a:latin typeface="Arial"/>
                <a:cs typeface="Arial"/>
              </a:rPr>
              <a:t>database with </a:t>
            </a:r>
            <a:r>
              <a:rPr sz="2400" dirty="0">
                <a:latin typeface="Arial"/>
                <a:cs typeface="Arial"/>
              </a:rPr>
              <a:t>SQL </a:t>
            </a:r>
            <a:r>
              <a:rPr sz="2400" spc="-5" dirty="0">
                <a:latin typeface="Arial"/>
                <a:cs typeface="Arial"/>
              </a:rPr>
              <a:t>and retrieve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reply.</a:t>
            </a:r>
            <a:endParaRPr sz="2400">
              <a:latin typeface="Arial"/>
              <a:cs typeface="Arial"/>
            </a:endParaRPr>
          </a:p>
          <a:p>
            <a:pPr marL="622300" indent="-6102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400" spc="-5" dirty="0">
                <a:latin typeface="Arial"/>
                <a:cs typeface="Arial"/>
              </a:rPr>
              <a:t>Process SQL reply and send results back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Arial"/>
              <a:cs typeface="Arial"/>
            </a:endParaRPr>
          </a:p>
          <a:p>
            <a:pPr marR="775335" algn="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SQL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4186428"/>
            <a:ext cx="4635246" cy="14569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13685" y="4622672"/>
            <a:ext cx="697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Web  </a:t>
            </a:r>
            <a:r>
              <a:rPr sz="1800" spc="-5" dirty="0">
                <a:latin typeface="Arial"/>
                <a:cs typeface="Arial"/>
              </a:rPr>
              <a:t>Serv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3000" y="4191000"/>
            <a:ext cx="1371600" cy="1447800"/>
          </a:xfrm>
          <a:prstGeom prst="rect">
            <a:avLst/>
          </a:prstGeom>
          <a:solidFill>
            <a:srgbClr val="FFC97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0520" marR="118745" indent="-22097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tion  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7600" y="4191000"/>
            <a:ext cx="1219200" cy="1447800"/>
          </a:xfrm>
          <a:prstGeom prst="rect">
            <a:avLst/>
          </a:prstGeom>
          <a:solidFill>
            <a:srgbClr val="FFBCB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74320" marR="112395" indent="-1524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ta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ase  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1561" y="4331208"/>
            <a:ext cx="1043940" cy="407034"/>
            <a:chOff x="6401561" y="4331208"/>
            <a:chExt cx="1043940" cy="407034"/>
          </a:xfrm>
        </p:grpSpPr>
        <p:sp>
          <p:nvSpPr>
            <p:cNvPr id="9" name="object 9"/>
            <p:cNvSpPr/>
            <p:nvPr/>
          </p:nvSpPr>
          <p:spPr>
            <a:xfrm>
              <a:off x="6401561" y="4500372"/>
              <a:ext cx="1043940" cy="144780"/>
            </a:xfrm>
            <a:custGeom>
              <a:avLst/>
              <a:gdLst/>
              <a:ahLst/>
              <a:cxnLst/>
              <a:rect l="l" t="t" r="r" b="b"/>
              <a:pathLst>
                <a:path w="1043940" h="144779">
                  <a:moveTo>
                    <a:pt x="86867" y="57911"/>
                  </a:moveTo>
                  <a:lnTo>
                    <a:pt x="0" y="57911"/>
                  </a:lnTo>
                  <a:lnTo>
                    <a:pt x="0" y="86867"/>
                  </a:lnTo>
                  <a:lnTo>
                    <a:pt x="86867" y="86867"/>
                  </a:lnTo>
                  <a:lnTo>
                    <a:pt x="86867" y="57911"/>
                  </a:lnTo>
                  <a:close/>
                </a:path>
                <a:path w="1043940" h="144779">
                  <a:moveTo>
                    <a:pt x="202691" y="57911"/>
                  </a:moveTo>
                  <a:lnTo>
                    <a:pt x="115823" y="57911"/>
                  </a:lnTo>
                  <a:lnTo>
                    <a:pt x="115823" y="86867"/>
                  </a:lnTo>
                  <a:lnTo>
                    <a:pt x="202691" y="86867"/>
                  </a:lnTo>
                  <a:lnTo>
                    <a:pt x="202691" y="57911"/>
                  </a:lnTo>
                  <a:close/>
                </a:path>
                <a:path w="1043940" h="144779">
                  <a:moveTo>
                    <a:pt x="318515" y="57911"/>
                  </a:moveTo>
                  <a:lnTo>
                    <a:pt x="231647" y="57911"/>
                  </a:lnTo>
                  <a:lnTo>
                    <a:pt x="231647" y="86867"/>
                  </a:lnTo>
                  <a:lnTo>
                    <a:pt x="318515" y="86867"/>
                  </a:lnTo>
                  <a:lnTo>
                    <a:pt x="318515" y="57911"/>
                  </a:lnTo>
                  <a:close/>
                </a:path>
                <a:path w="1043940" h="144779">
                  <a:moveTo>
                    <a:pt x="434339" y="57911"/>
                  </a:moveTo>
                  <a:lnTo>
                    <a:pt x="347471" y="57911"/>
                  </a:lnTo>
                  <a:lnTo>
                    <a:pt x="347471" y="86867"/>
                  </a:lnTo>
                  <a:lnTo>
                    <a:pt x="434339" y="86867"/>
                  </a:lnTo>
                  <a:lnTo>
                    <a:pt x="434339" y="57911"/>
                  </a:lnTo>
                  <a:close/>
                </a:path>
                <a:path w="1043940" h="144779">
                  <a:moveTo>
                    <a:pt x="550163" y="57911"/>
                  </a:moveTo>
                  <a:lnTo>
                    <a:pt x="463295" y="57911"/>
                  </a:lnTo>
                  <a:lnTo>
                    <a:pt x="463295" y="86867"/>
                  </a:lnTo>
                  <a:lnTo>
                    <a:pt x="550163" y="86867"/>
                  </a:lnTo>
                  <a:lnTo>
                    <a:pt x="550163" y="57911"/>
                  </a:lnTo>
                  <a:close/>
                </a:path>
                <a:path w="1043940" h="144779">
                  <a:moveTo>
                    <a:pt x="665988" y="57911"/>
                  </a:moveTo>
                  <a:lnTo>
                    <a:pt x="579119" y="57911"/>
                  </a:lnTo>
                  <a:lnTo>
                    <a:pt x="579119" y="86867"/>
                  </a:lnTo>
                  <a:lnTo>
                    <a:pt x="665988" y="86867"/>
                  </a:lnTo>
                  <a:lnTo>
                    <a:pt x="665988" y="57911"/>
                  </a:lnTo>
                  <a:close/>
                </a:path>
                <a:path w="1043940" h="144779">
                  <a:moveTo>
                    <a:pt x="781812" y="57911"/>
                  </a:moveTo>
                  <a:lnTo>
                    <a:pt x="694943" y="57911"/>
                  </a:lnTo>
                  <a:lnTo>
                    <a:pt x="694943" y="86867"/>
                  </a:lnTo>
                  <a:lnTo>
                    <a:pt x="781812" y="86867"/>
                  </a:lnTo>
                  <a:lnTo>
                    <a:pt x="781812" y="57911"/>
                  </a:lnTo>
                  <a:close/>
                </a:path>
                <a:path w="1043940" h="144779">
                  <a:moveTo>
                    <a:pt x="897636" y="57911"/>
                  </a:moveTo>
                  <a:lnTo>
                    <a:pt x="810767" y="57911"/>
                  </a:lnTo>
                  <a:lnTo>
                    <a:pt x="810767" y="86867"/>
                  </a:lnTo>
                  <a:lnTo>
                    <a:pt x="897636" y="86867"/>
                  </a:lnTo>
                  <a:lnTo>
                    <a:pt x="897636" y="57911"/>
                  </a:lnTo>
                  <a:close/>
                </a:path>
                <a:path w="1043940" h="144779">
                  <a:moveTo>
                    <a:pt x="899160" y="0"/>
                  </a:moveTo>
                  <a:lnTo>
                    <a:pt x="899160" y="144779"/>
                  </a:lnTo>
                  <a:lnTo>
                    <a:pt x="1043939" y="72389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30161" y="4344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0161" y="4344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401561" y="5017008"/>
            <a:ext cx="1043940" cy="407034"/>
            <a:chOff x="6401561" y="5017008"/>
            <a:chExt cx="1043940" cy="407034"/>
          </a:xfrm>
        </p:grpSpPr>
        <p:sp>
          <p:nvSpPr>
            <p:cNvPr id="13" name="object 13"/>
            <p:cNvSpPr/>
            <p:nvPr/>
          </p:nvSpPr>
          <p:spPr>
            <a:xfrm>
              <a:off x="6401561" y="5186172"/>
              <a:ext cx="1043940" cy="144780"/>
            </a:xfrm>
            <a:custGeom>
              <a:avLst/>
              <a:gdLst/>
              <a:ahLst/>
              <a:cxnLst/>
              <a:rect l="l" t="t" r="r" b="b"/>
              <a:pathLst>
                <a:path w="1043940" h="144779">
                  <a:moveTo>
                    <a:pt x="1043939" y="57911"/>
                  </a:moveTo>
                  <a:lnTo>
                    <a:pt x="957071" y="57911"/>
                  </a:lnTo>
                  <a:lnTo>
                    <a:pt x="957071" y="86867"/>
                  </a:lnTo>
                  <a:lnTo>
                    <a:pt x="1043939" y="86867"/>
                  </a:lnTo>
                  <a:lnTo>
                    <a:pt x="1043939" y="57911"/>
                  </a:lnTo>
                  <a:close/>
                </a:path>
                <a:path w="1043940" h="144779">
                  <a:moveTo>
                    <a:pt x="928115" y="57911"/>
                  </a:moveTo>
                  <a:lnTo>
                    <a:pt x="841247" y="57911"/>
                  </a:lnTo>
                  <a:lnTo>
                    <a:pt x="841247" y="86867"/>
                  </a:lnTo>
                  <a:lnTo>
                    <a:pt x="928115" y="86867"/>
                  </a:lnTo>
                  <a:lnTo>
                    <a:pt x="928115" y="57911"/>
                  </a:lnTo>
                  <a:close/>
                </a:path>
                <a:path w="1043940" h="144779">
                  <a:moveTo>
                    <a:pt x="812291" y="57911"/>
                  </a:moveTo>
                  <a:lnTo>
                    <a:pt x="725423" y="57911"/>
                  </a:lnTo>
                  <a:lnTo>
                    <a:pt x="725423" y="86867"/>
                  </a:lnTo>
                  <a:lnTo>
                    <a:pt x="812291" y="86867"/>
                  </a:lnTo>
                  <a:lnTo>
                    <a:pt x="812291" y="57911"/>
                  </a:lnTo>
                  <a:close/>
                </a:path>
                <a:path w="1043940" h="144779">
                  <a:moveTo>
                    <a:pt x="696467" y="57911"/>
                  </a:moveTo>
                  <a:lnTo>
                    <a:pt x="609599" y="57911"/>
                  </a:lnTo>
                  <a:lnTo>
                    <a:pt x="609599" y="86867"/>
                  </a:lnTo>
                  <a:lnTo>
                    <a:pt x="696467" y="86867"/>
                  </a:lnTo>
                  <a:lnTo>
                    <a:pt x="696467" y="57911"/>
                  </a:lnTo>
                  <a:close/>
                </a:path>
                <a:path w="1043940" h="144779">
                  <a:moveTo>
                    <a:pt x="580643" y="57911"/>
                  </a:moveTo>
                  <a:lnTo>
                    <a:pt x="493776" y="57911"/>
                  </a:lnTo>
                  <a:lnTo>
                    <a:pt x="493776" y="86867"/>
                  </a:lnTo>
                  <a:lnTo>
                    <a:pt x="580643" y="86867"/>
                  </a:lnTo>
                  <a:lnTo>
                    <a:pt x="580643" y="57911"/>
                  </a:lnTo>
                  <a:close/>
                </a:path>
                <a:path w="1043940" h="144779">
                  <a:moveTo>
                    <a:pt x="464819" y="57911"/>
                  </a:moveTo>
                  <a:lnTo>
                    <a:pt x="377952" y="57911"/>
                  </a:lnTo>
                  <a:lnTo>
                    <a:pt x="377952" y="86867"/>
                  </a:lnTo>
                  <a:lnTo>
                    <a:pt x="464819" y="86867"/>
                  </a:lnTo>
                  <a:lnTo>
                    <a:pt x="464819" y="57911"/>
                  </a:lnTo>
                  <a:close/>
                </a:path>
                <a:path w="1043940" h="144779">
                  <a:moveTo>
                    <a:pt x="348995" y="57911"/>
                  </a:moveTo>
                  <a:lnTo>
                    <a:pt x="262128" y="57911"/>
                  </a:lnTo>
                  <a:lnTo>
                    <a:pt x="262128" y="86867"/>
                  </a:lnTo>
                  <a:lnTo>
                    <a:pt x="348995" y="86867"/>
                  </a:lnTo>
                  <a:lnTo>
                    <a:pt x="348995" y="57911"/>
                  </a:lnTo>
                  <a:close/>
                </a:path>
                <a:path w="1043940" h="144779">
                  <a:moveTo>
                    <a:pt x="233171" y="57911"/>
                  </a:moveTo>
                  <a:lnTo>
                    <a:pt x="146304" y="57911"/>
                  </a:lnTo>
                  <a:lnTo>
                    <a:pt x="146304" y="86867"/>
                  </a:lnTo>
                  <a:lnTo>
                    <a:pt x="233171" y="86867"/>
                  </a:lnTo>
                  <a:lnTo>
                    <a:pt x="233171" y="57911"/>
                  </a:lnTo>
                  <a:close/>
                </a:path>
                <a:path w="1043940" h="144779">
                  <a:moveTo>
                    <a:pt x="144780" y="0"/>
                  </a:moveTo>
                  <a:lnTo>
                    <a:pt x="0" y="72389"/>
                  </a:lnTo>
                  <a:lnTo>
                    <a:pt x="144780" y="14477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2561" y="50299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82561" y="50299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43480" y="43788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4153661" y="43788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4716" y="43788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97116" y="506432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6061" y="506432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19680" y="506432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2264"/>
            <a:ext cx="7896225" cy="28803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Application Security (Audun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Jøsang)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Malicious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Attacks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Secure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5" dirty="0">
                <a:latin typeface="Arial"/>
                <a:cs typeface="Arial"/>
              </a:rPr>
              <a:t> development</a:t>
            </a:r>
            <a:endParaRPr sz="24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Security by Design (Dagfinn Bergsager,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USIT)</a:t>
            </a:r>
            <a:endParaRPr sz="28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Arial"/>
                <a:cs typeface="Arial"/>
              </a:rPr>
              <a:t>Industrial </a:t>
            </a:r>
            <a:r>
              <a:rPr sz="2800" spc="-5" dirty="0">
                <a:latin typeface="Arial"/>
                <a:cs typeface="Arial"/>
              </a:rPr>
              <a:t>Approach </a:t>
            </a:r>
            <a:r>
              <a:rPr sz="2800" dirty="0">
                <a:latin typeface="Arial"/>
                <a:cs typeface="Arial"/>
              </a:rPr>
              <a:t>(Espen Johansen,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VISMA)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467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SQL</a:t>
            </a:r>
            <a:r>
              <a:rPr spc="-80" dirty="0"/>
              <a:t> </a:t>
            </a:r>
            <a:r>
              <a:rPr dirty="0"/>
              <a:t>Injection?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32264"/>
            <a:ext cx="8183880" cy="46850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Database system misinterpretation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input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Attacker disguises </a:t>
            </a:r>
            <a:r>
              <a:rPr sz="2400" dirty="0">
                <a:latin typeface="Arial"/>
                <a:cs typeface="Arial"/>
              </a:rPr>
              <a:t>SQL commands 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data-input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Disguised </a:t>
            </a:r>
            <a:r>
              <a:rPr sz="2400" dirty="0">
                <a:latin typeface="Arial"/>
                <a:cs typeface="Arial"/>
              </a:rPr>
              <a:t>SQL </a:t>
            </a:r>
            <a:r>
              <a:rPr sz="2400" spc="-5" dirty="0">
                <a:latin typeface="Arial"/>
                <a:cs typeface="Arial"/>
              </a:rPr>
              <a:t>commands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10" dirty="0">
                <a:latin typeface="Arial"/>
                <a:cs typeface="Arial"/>
              </a:rPr>
              <a:t>‘injected’ </a:t>
            </a:r>
            <a:r>
              <a:rPr sz="2400" dirty="0">
                <a:latin typeface="Arial"/>
                <a:cs typeface="Arial"/>
              </a:rPr>
              <a:t>SQL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</a:t>
            </a:r>
            <a:endParaRPr sz="2400">
              <a:latin typeface="Arial"/>
              <a:cs typeface="Arial"/>
            </a:endParaRPr>
          </a:p>
          <a:p>
            <a:pPr marL="355600" marR="122555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With SQL </a:t>
            </a:r>
            <a:r>
              <a:rPr sz="2800" dirty="0">
                <a:latin typeface="Arial"/>
                <a:cs typeface="Arial"/>
              </a:rPr>
              <a:t>injection, </a:t>
            </a: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attacker </a:t>
            </a:r>
            <a:r>
              <a:rPr sz="2800" spc="-5" dirty="0">
                <a:latin typeface="Arial"/>
                <a:cs typeface="Arial"/>
              </a:rPr>
              <a:t>can get </a:t>
            </a:r>
            <a:r>
              <a:rPr sz="2800" dirty="0">
                <a:latin typeface="Arial"/>
                <a:cs typeface="Arial"/>
              </a:rPr>
              <a:t>complete  control of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matter </a:t>
            </a:r>
            <a:r>
              <a:rPr sz="2400" spc="-5" dirty="0">
                <a:latin typeface="Arial"/>
                <a:cs typeface="Arial"/>
              </a:rPr>
              <a:t>how well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system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patched,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matter </a:t>
            </a:r>
            <a:r>
              <a:rPr sz="2400" spc="-5" dirty="0">
                <a:latin typeface="Arial"/>
                <a:cs typeface="Arial"/>
              </a:rPr>
              <a:t>how well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firewall is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configured,</a:t>
            </a:r>
            <a:endParaRPr sz="2400">
              <a:latin typeface="Arial"/>
              <a:cs typeface="Arial"/>
            </a:endParaRPr>
          </a:p>
          <a:p>
            <a:pPr marL="355600" marR="23749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Vulnerability exists </a:t>
            </a:r>
            <a:r>
              <a:rPr sz="2800" spc="-5" dirty="0">
                <a:latin typeface="Arial"/>
                <a:cs typeface="Arial"/>
              </a:rPr>
              <a:t>when web </a:t>
            </a:r>
            <a:r>
              <a:rPr sz="2800" dirty="0">
                <a:latin typeface="Arial"/>
                <a:cs typeface="Arial"/>
              </a:rPr>
              <a:t>application </a:t>
            </a:r>
            <a:r>
              <a:rPr sz="2800" spc="-5" dirty="0">
                <a:latin typeface="Arial"/>
                <a:cs typeface="Arial"/>
              </a:rPr>
              <a:t>fails to  </a:t>
            </a:r>
            <a:r>
              <a:rPr sz="2800" dirty="0">
                <a:latin typeface="Arial"/>
                <a:cs typeface="Arial"/>
              </a:rPr>
              <a:t>sanitize data input before sending </a:t>
            </a:r>
            <a:r>
              <a:rPr sz="2800" spc="-5" dirty="0">
                <a:latin typeface="Arial"/>
                <a:cs typeface="Arial"/>
              </a:rPr>
              <a:t>to it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Flaw is in web </a:t>
            </a:r>
            <a:r>
              <a:rPr sz="2800" dirty="0">
                <a:latin typeface="Arial"/>
                <a:cs typeface="Arial"/>
              </a:rPr>
              <a:t>application, </a:t>
            </a:r>
            <a:r>
              <a:rPr sz="2800" spc="-5" dirty="0">
                <a:latin typeface="Arial"/>
                <a:cs typeface="Arial"/>
              </a:rPr>
              <a:t>not in SQL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database.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467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SQL</a:t>
            </a:r>
            <a:r>
              <a:rPr spc="-80" dirty="0"/>
              <a:t> </a:t>
            </a:r>
            <a:r>
              <a:rPr dirty="0"/>
              <a:t>Injection?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21053"/>
            <a:ext cx="7655559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25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example,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input field </a:t>
            </a:r>
            <a:r>
              <a:rPr sz="2400" dirty="0">
                <a:latin typeface="Arial"/>
                <a:cs typeface="Arial"/>
              </a:rPr>
              <a:t>ask for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product number,  </a:t>
            </a:r>
            <a:r>
              <a:rPr sz="2400" spc="-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malicius user inputs </a:t>
            </a:r>
            <a:r>
              <a:rPr sz="2400" spc="-10" dirty="0">
                <a:latin typeface="Arial"/>
                <a:cs typeface="Arial"/>
              </a:rPr>
              <a:t>“</a:t>
            </a:r>
            <a:r>
              <a:rPr sz="2400" b="1" spc="-10" dirty="0">
                <a:latin typeface="Arial"/>
                <a:cs typeface="Arial"/>
              </a:rPr>
              <a:t>40 </a:t>
            </a:r>
            <a:r>
              <a:rPr sz="2400" b="1" dirty="0">
                <a:latin typeface="Arial"/>
                <a:cs typeface="Arial"/>
              </a:rPr>
              <a:t>or 1 =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result SQL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becomes:</a:t>
            </a:r>
            <a:endParaRPr sz="2400">
              <a:latin typeface="Arial"/>
              <a:cs typeface="Arial"/>
            </a:endParaRPr>
          </a:p>
          <a:p>
            <a:pPr marL="355600" marR="697865" indent="-342900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latin typeface="Courier New"/>
                <a:cs typeface="Courier New"/>
              </a:rPr>
              <a:t>select </a:t>
            </a:r>
            <a:r>
              <a:rPr sz="2400" spc="-10" dirty="0">
                <a:latin typeface="Courier New"/>
                <a:cs typeface="Courier New"/>
              </a:rPr>
              <a:t>ProductName </a:t>
            </a:r>
            <a:r>
              <a:rPr sz="2400" spc="-5" dirty="0">
                <a:latin typeface="Courier New"/>
                <a:cs typeface="Courier New"/>
              </a:rPr>
              <a:t>from </a:t>
            </a:r>
            <a:r>
              <a:rPr sz="2400" spc="-10" dirty="0">
                <a:latin typeface="Courier New"/>
                <a:cs typeface="Courier New"/>
              </a:rPr>
              <a:t>products </a:t>
            </a:r>
            <a:r>
              <a:rPr sz="2400" spc="-5" dirty="0">
                <a:latin typeface="Courier New"/>
                <a:cs typeface="Courier New"/>
              </a:rPr>
              <a:t>where  ProductID </a:t>
            </a:r>
            <a:r>
              <a:rPr sz="2400" dirty="0">
                <a:latin typeface="Courier New"/>
                <a:cs typeface="Courier New"/>
              </a:rPr>
              <a:t>= </a:t>
            </a:r>
            <a:r>
              <a:rPr sz="2400" spc="-5" dirty="0">
                <a:latin typeface="Courier New"/>
                <a:cs typeface="Courier New"/>
              </a:rPr>
              <a:t>40 </a:t>
            </a:r>
            <a:r>
              <a:rPr sz="2400" spc="-10" dirty="0">
                <a:latin typeface="Courier New"/>
                <a:cs typeface="Courier New"/>
              </a:rPr>
              <a:t>or </a:t>
            </a:r>
            <a:r>
              <a:rPr sz="2400" dirty="0">
                <a:latin typeface="Courier New"/>
                <a:cs typeface="Courier New"/>
              </a:rPr>
              <a:t>1 =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1=1 is always TRUE </a:t>
            </a:r>
            <a:r>
              <a:rPr sz="2400" dirty="0">
                <a:latin typeface="Arial"/>
                <a:cs typeface="Arial"/>
              </a:rPr>
              <a:t>so the </a:t>
            </a:r>
            <a:r>
              <a:rPr sz="2400" spc="-5" dirty="0">
                <a:latin typeface="Arial"/>
                <a:cs typeface="Arial"/>
              </a:rPr>
              <a:t>“where” </a:t>
            </a:r>
            <a:r>
              <a:rPr sz="2400" dirty="0">
                <a:latin typeface="Arial"/>
                <a:cs typeface="Arial"/>
              </a:rPr>
              <a:t>clause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be satisfied, even if </a:t>
            </a:r>
            <a:r>
              <a:rPr sz="2400" dirty="0">
                <a:latin typeface="Arial"/>
                <a:cs typeface="Arial"/>
              </a:rPr>
              <a:t>ProductID ≠ </a:t>
            </a:r>
            <a:r>
              <a:rPr sz="2400" spc="-5" dirty="0">
                <a:latin typeface="Arial"/>
                <a:cs typeface="Arial"/>
              </a:rPr>
              <a:t>40.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All product records will be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returned.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leak.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553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XKCD </a:t>
            </a:r>
            <a:r>
              <a:rPr dirty="0"/>
              <a:t>– </a:t>
            </a:r>
            <a:r>
              <a:rPr spc="-5" dirty="0"/>
              <a:t>Little Bobby</a:t>
            </a:r>
            <a:r>
              <a:rPr spc="-10" dirty="0"/>
              <a:t> </a:t>
            </a:r>
            <a:r>
              <a:rPr spc="-5"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" y="1856232"/>
            <a:ext cx="9067800" cy="27919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9911" y="4402835"/>
            <a:ext cx="1165860" cy="7879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93291" y="1371625"/>
            <a:ext cx="5179060" cy="1739264"/>
            <a:chOff x="1193291" y="1371625"/>
            <a:chExt cx="5179060" cy="17392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291" y="1371625"/>
              <a:ext cx="787908" cy="10619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078" y="1982844"/>
              <a:ext cx="467650" cy="11280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57683"/>
            <a:ext cx="2414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Stored</a:t>
            </a:r>
            <a:r>
              <a:rPr spc="-85" dirty="0"/>
              <a:t> </a:t>
            </a:r>
            <a:r>
              <a:rPr spc="-5" dirty="0"/>
              <a:t>XSS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55975" y="4923790"/>
            <a:ext cx="958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tac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0428" y="2159635"/>
            <a:ext cx="18573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Web </a:t>
            </a:r>
            <a:r>
              <a:rPr sz="2000" dirty="0">
                <a:latin typeface="Arial"/>
                <a:cs typeface="Arial"/>
              </a:rPr>
              <a:t>server  trusted by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victim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13984" y="3016250"/>
            <a:ext cx="3359150" cy="3008630"/>
            <a:chOff x="5713984" y="3016250"/>
            <a:chExt cx="3359150" cy="3008630"/>
          </a:xfrm>
        </p:grpSpPr>
        <p:sp>
          <p:nvSpPr>
            <p:cNvPr id="10" name="object 10"/>
            <p:cNvSpPr/>
            <p:nvPr/>
          </p:nvSpPr>
          <p:spPr>
            <a:xfrm>
              <a:off x="5713984" y="3016250"/>
              <a:ext cx="2472690" cy="1562100"/>
            </a:xfrm>
            <a:custGeom>
              <a:avLst/>
              <a:gdLst/>
              <a:ahLst/>
              <a:cxnLst/>
              <a:rect l="l" t="t" r="r" b="b"/>
              <a:pathLst>
                <a:path w="2472690" h="1562100">
                  <a:moveTo>
                    <a:pt x="2455717" y="875865"/>
                  </a:moveTo>
                  <a:lnTo>
                    <a:pt x="2458466" y="887857"/>
                  </a:lnTo>
                  <a:lnTo>
                    <a:pt x="2459863" y="899413"/>
                  </a:lnTo>
                  <a:lnTo>
                    <a:pt x="2459736" y="911225"/>
                  </a:lnTo>
                  <a:lnTo>
                    <a:pt x="2443734" y="956563"/>
                  </a:lnTo>
                  <a:lnTo>
                    <a:pt x="2414269" y="990600"/>
                  </a:lnTo>
                  <a:lnTo>
                    <a:pt x="2370200" y="1024508"/>
                  </a:lnTo>
                  <a:lnTo>
                    <a:pt x="2312289" y="1057783"/>
                  </a:lnTo>
                  <a:lnTo>
                    <a:pt x="2266695" y="1079754"/>
                  </a:lnTo>
                  <a:lnTo>
                    <a:pt x="2215515" y="1101344"/>
                  </a:lnTo>
                  <a:lnTo>
                    <a:pt x="2159381" y="1122680"/>
                  </a:lnTo>
                  <a:lnTo>
                    <a:pt x="2098420" y="1143889"/>
                  </a:lnTo>
                  <a:lnTo>
                    <a:pt x="2032889" y="1164717"/>
                  </a:lnTo>
                  <a:lnTo>
                    <a:pt x="1963165" y="1185164"/>
                  </a:lnTo>
                  <a:lnTo>
                    <a:pt x="1889506" y="1205357"/>
                  </a:lnTo>
                  <a:lnTo>
                    <a:pt x="1812163" y="1225295"/>
                  </a:lnTo>
                  <a:lnTo>
                    <a:pt x="1731264" y="1244854"/>
                  </a:lnTo>
                  <a:lnTo>
                    <a:pt x="1647316" y="1264158"/>
                  </a:lnTo>
                  <a:lnTo>
                    <a:pt x="1560448" y="1283208"/>
                  </a:lnTo>
                  <a:lnTo>
                    <a:pt x="1379092" y="1320292"/>
                  </a:lnTo>
                  <a:lnTo>
                    <a:pt x="1189609" y="1356360"/>
                  </a:lnTo>
                  <a:lnTo>
                    <a:pt x="794258" y="1425067"/>
                  </a:lnTo>
                  <a:lnTo>
                    <a:pt x="0" y="1549527"/>
                  </a:lnTo>
                  <a:lnTo>
                    <a:pt x="2031" y="1561973"/>
                  </a:lnTo>
                  <a:lnTo>
                    <a:pt x="796289" y="1437639"/>
                  </a:lnTo>
                  <a:lnTo>
                    <a:pt x="996061" y="1403858"/>
                  </a:lnTo>
                  <a:lnTo>
                    <a:pt x="1287525" y="1351026"/>
                  </a:lnTo>
                  <a:lnTo>
                    <a:pt x="1473454" y="1314323"/>
                  </a:lnTo>
                  <a:lnTo>
                    <a:pt x="1562989" y="1295654"/>
                  </a:lnTo>
                  <a:lnTo>
                    <a:pt x="1649984" y="1276604"/>
                  </a:lnTo>
                  <a:lnTo>
                    <a:pt x="1734058" y="1257173"/>
                  </a:lnTo>
                  <a:lnTo>
                    <a:pt x="1815084" y="1237614"/>
                  </a:lnTo>
                  <a:lnTo>
                    <a:pt x="1892681" y="1217676"/>
                  </a:lnTo>
                  <a:lnTo>
                    <a:pt x="1966594" y="1197356"/>
                  </a:lnTo>
                  <a:lnTo>
                    <a:pt x="2036444" y="1176782"/>
                  </a:lnTo>
                  <a:lnTo>
                    <a:pt x="2102231" y="1155954"/>
                  </a:lnTo>
                  <a:lnTo>
                    <a:pt x="2163571" y="1134745"/>
                  </a:lnTo>
                  <a:lnTo>
                    <a:pt x="2220087" y="1113282"/>
                  </a:lnTo>
                  <a:lnTo>
                    <a:pt x="2271521" y="1091438"/>
                  </a:lnTo>
                  <a:lnTo>
                    <a:pt x="2317749" y="1069213"/>
                  </a:lnTo>
                  <a:lnTo>
                    <a:pt x="2358516" y="1046607"/>
                  </a:lnTo>
                  <a:lnTo>
                    <a:pt x="2393568" y="1023619"/>
                  </a:lnTo>
                  <a:lnTo>
                    <a:pt x="2434590" y="988313"/>
                  </a:lnTo>
                  <a:lnTo>
                    <a:pt x="2461260" y="951611"/>
                  </a:lnTo>
                  <a:lnTo>
                    <a:pt x="2472309" y="912876"/>
                  </a:lnTo>
                  <a:lnTo>
                    <a:pt x="2472563" y="899668"/>
                  </a:lnTo>
                  <a:lnTo>
                    <a:pt x="2471039" y="886332"/>
                  </a:lnTo>
                  <a:lnTo>
                    <a:pt x="2468924" y="876681"/>
                  </a:lnTo>
                  <a:lnTo>
                    <a:pt x="2456052" y="876681"/>
                  </a:lnTo>
                  <a:lnTo>
                    <a:pt x="2455717" y="875865"/>
                  </a:lnTo>
                  <a:close/>
                </a:path>
                <a:path w="2472690" h="1562100">
                  <a:moveTo>
                    <a:pt x="2455671" y="875664"/>
                  </a:moveTo>
                  <a:lnTo>
                    <a:pt x="2455717" y="875865"/>
                  </a:lnTo>
                  <a:lnTo>
                    <a:pt x="2456052" y="876681"/>
                  </a:lnTo>
                  <a:lnTo>
                    <a:pt x="2455671" y="875664"/>
                  </a:lnTo>
                  <a:close/>
                </a:path>
                <a:path w="2472690" h="1562100">
                  <a:moveTo>
                    <a:pt x="2468702" y="875664"/>
                  </a:moveTo>
                  <a:lnTo>
                    <a:pt x="2455671" y="875664"/>
                  </a:lnTo>
                  <a:lnTo>
                    <a:pt x="2456052" y="876681"/>
                  </a:lnTo>
                  <a:lnTo>
                    <a:pt x="2468924" y="876681"/>
                  </a:lnTo>
                  <a:lnTo>
                    <a:pt x="2468702" y="875664"/>
                  </a:lnTo>
                  <a:close/>
                </a:path>
                <a:path w="2472690" h="1562100">
                  <a:moveTo>
                    <a:pt x="2445594" y="851228"/>
                  </a:moveTo>
                  <a:lnTo>
                    <a:pt x="2455717" y="875865"/>
                  </a:lnTo>
                  <a:lnTo>
                    <a:pt x="2455671" y="875664"/>
                  </a:lnTo>
                  <a:lnTo>
                    <a:pt x="2468702" y="875664"/>
                  </a:lnTo>
                  <a:lnTo>
                    <a:pt x="2468117" y="872998"/>
                  </a:lnTo>
                  <a:lnTo>
                    <a:pt x="2467864" y="872236"/>
                  </a:lnTo>
                  <a:lnTo>
                    <a:pt x="2467737" y="871982"/>
                  </a:lnTo>
                  <a:lnTo>
                    <a:pt x="2459631" y="851916"/>
                  </a:lnTo>
                  <a:lnTo>
                    <a:pt x="2446019" y="851916"/>
                  </a:lnTo>
                  <a:lnTo>
                    <a:pt x="2445594" y="851228"/>
                  </a:lnTo>
                  <a:close/>
                </a:path>
                <a:path w="2472690" h="1562100">
                  <a:moveTo>
                    <a:pt x="2445512" y="851026"/>
                  </a:moveTo>
                  <a:lnTo>
                    <a:pt x="2445594" y="851228"/>
                  </a:lnTo>
                  <a:lnTo>
                    <a:pt x="2446019" y="851916"/>
                  </a:lnTo>
                  <a:lnTo>
                    <a:pt x="2445512" y="851026"/>
                  </a:lnTo>
                  <a:close/>
                </a:path>
                <a:path w="2472690" h="1562100">
                  <a:moveTo>
                    <a:pt x="2459272" y="851026"/>
                  </a:moveTo>
                  <a:lnTo>
                    <a:pt x="2445512" y="851026"/>
                  </a:lnTo>
                  <a:lnTo>
                    <a:pt x="2446019" y="851916"/>
                  </a:lnTo>
                  <a:lnTo>
                    <a:pt x="2459631" y="851916"/>
                  </a:lnTo>
                  <a:lnTo>
                    <a:pt x="2459272" y="851026"/>
                  </a:lnTo>
                  <a:close/>
                </a:path>
                <a:path w="2472690" h="1562100">
                  <a:moveTo>
                    <a:pt x="836546" y="53327"/>
                  </a:moveTo>
                  <a:lnTo>
                    <a:pt x="831987" y="65143"/>
                  </a:lnTo>
                  <a:lnTo>
                    <a:pt x="1524762" y="333755"/>
                  </a:lnTo>
                  <a:lnTo>
                    <a:pt x="1672716" y="394208"/>
                  </a:lnTo>
                  <a:lnTo>
                    <a:pt x="1814321" y="454533"/>
                  </a:lnTo>
                  <a:lnTo>
                    <a:pt x="1881886" y="484632"/>
                  </a:lnTo>
                  <a:lnTo>
                    <a:pt x="1947164" y="514603"/>
                  </a:lnTo>
                  <a:lnTo>
                    <a:pt x="2009647" y="544322"/>
                  </a:lnTo>
                  <a:lnTo>
                    <a:pt x="2069338" y="573913"/>
                  </a:lnTo>
                  <a:lnTo>
                    <a:pt x="2125598" y="603250"/>
                  </a:lnTo>
                  <a:lnTo>
                    <a:pt x="2178685" y="632332"/>
                  </a:lnTo>
                  <a:lnTo>
                    <a:pt x="2227834" y="661162"/>
                  </a:lnTo>
                  <a:lnTo>
                    <a:pt x="2273045" y="689737"/>
                  </a:lnTo>
                  <a:lnTo>
                    <a:pt x="2314066" y="717804"/>
                  </a:lnTo>
                  <a:lnTo>
                    <a:pt x="2350516" y="745617"/>
                  </a:lnTo>
                  <a:lnTo>
                    <a:pt x="2382012" y="772922"/>
                  </a:lnTo>
                  <a:lnTo>
                    <a:pt x="2429764" y="825626"/>
                  </a:lnTo>
                  <a:lnTo>
                    <a:pt x="2445594" y="851228"/>
                  </a:lnTo>
                  <a:lnTo>
                    <a:pt x="2445512" y="851026"/>
                  </a:lnTo>
                  <a:lnTo>
                    <a:pt x="2459272" y="851026"/>
                  </a:lnTo>
                  <a:lnTo>
                    <a:pt x="2457322" y="846201"/>
                  </a:lnTo>
                  <a:lnTo>
                    <a:pt x="2457195" y="845947"/>
                  </a:lnTo>
                  <a:lnTo>
                    <a:pt x="2457068" y="845566"/>
                  </a:lnTo>
                  <a:lnTo>
                    <a:pt x="2456815" y="845312"/>
                  </a:lnTo>
                  <a:lnTo>
                    <a:pt x="2440686" y="819023"/>
                  </a:lnTo>
                  <a:lnTo>
                    <a:pt x="2418588" y="791591"/>
                  </a:lnTo>
                  <a:lnTo>
                    <a:pt x="2391029" y="763905"/>
                  </a:lnTo>
                  <a:lnTo>
                    <a:pt x="2358770" y="735964"/>
                  </a:lnTo>
                  <a:lnTo>
                    <a:pt x="2321687" y="707770"/>
                  </a:lnTo>
                  <a:lnTo>
                    <a:pt x="2280285" y="679323"/>
                  </a:lnTo>
                  <a:lnTo>
                    <a:pt x="2234565" y="650494"/>
                  </a:lnTo>
                  <a:lnTo>
                    <a:pt x="2185035" y="621411"/>
                  </a:lnTo>
                  <a:lnTo>
                    <a:pt x="2131821" y="592201"/>
                  </a:lnTo>
                  <a:lnTo>
                    <a:pt x="2075180" y="562610"/>
                  </a:lnTo>
                  <a:lnTo>
                    <a:pt x="2015363" y="533019"/>
                  </a:lnTo>
                  <a:lnTo>
                    <a:pt x="1952497" y="503174"/>
                  </a:lnTo>
                  <a:lnTo>
                    <a:pt x="1887092" y="473075"/>
                  </a:lnTo>
                  <a:lnTo>
                    <a:pt x="1819401" y="442975"/>
                  </a:lnTo>
                  <a:lnTo>
                    <a:pt x="1749424" y="412750"/>
                  </a:lnTo>
                  <a:lnTo>
                    <a:pt x="1604390" y="352298"/>
                  </a:lnTo>
                  <a:lnTo>
                    <a:pt x="1377188" y="261620"/>
                  </a:lnTo>
                  <a:lnTo>
                    <a:pt x="836546" y="53327"/>
                  </a:lnTo>
                  <a:close/>
                </a:path>
                <a:path w="2472690" h="1562100">
                  <a:moveTo>
                    <a:pt x="857122" y="0"/>
                  </a:moveTo>
                  <a:lnTo>
                    <a:pt x="763142" y="31750"/>
                  </a:lnTo>
                  <a:lnTo>
                    <a:pt x="811402" y="118490"/>
                  </a:lnTo>
                  <a:lnTo>
                    <a:pt x="831987" y="65143"/>
                  </a:lnTo>
                  <a:lnTo>
                    <a:pt x="820165" y="60578"/>
                  </a:lnTo>
                  <a:lnTo>
                    <a:pt x="824738" y="48767"/>
                  </a:lnTo>
                  <a:lnTo>
                    <a:pt x="838305" y="48767"/>
                  </a:lnTo>
                  <a:lnTo>
                    <a:pt x="857122" y="0"/>
                  </a:lnTo>
                  <a:close/>
                </a:path>
                <a:path w="2472690" h="1562100">
                  <a:moveTo>
                    <a:pt x="824738" y="48767"/>
                  </a:moveTo>
                  <a:lnTo>
                    <a:pt x="820165" y="60578"/>
                  </a:lnTo>
                  <a:lnTo>
                    <a:pt x="831987" y="65143"/>
                  </a:lnTo>
                  <a:lnTo>
                    <a:pt x="836546" y="53327"/>
                  </a:lnTo>
                  <a:lnTo>
                    <a:pt x="824738" y="48767"/>
                  </a:lnTo>
                  <a:close/>
                </a:path>
                <a:path w="2472690" h="1562100">
                  <a:moveTo>
                    <a:pt x="838305" y="48767"/>
                  </a:moveTo>
                  <a:lnTo>
                    <a:pt x="824738" y="48767"/>
                  </a:lnTo>
                  <a:lnTo>
                    <a:pt x="836546" y="53327"/>
                  </a:lnTo>
                  <a:lnTo>
                    <a:pt x="838305" y="48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67400" y="4435855"/>
              <a:ext cx="3200400" cy="1584325"/>
            </a:xfrm>
            <a:custGeom>
              <a:avLst/>
              <a:gdLst/>
              <a:ahLst/>
              <a:cxnLst/>
              <a:rect l="l" t="t" r="r" b="b"/>
              <a:pathLst>
                <a:path w="3200400" h="1584325">
                  <a:moveTo>
                    <a:pt x="3009900" y="440944"/>
                  </a:moveTo>
                  <a:lnTo>
                    <a:pt x="190500" y="440944"/>
                  </a:lnTo>
                  <a:lnTo>
                    <a:pt x="146837" y="445978"/>
                  </a:lnTo>
                  <a:lnTo>
                    <a:pt x="106746" y="460316"/>
                  </a:lnTo>
                  <a:lnTo>
                    <a:pt x="71374" y="482811"/>
                  </a:lnTo>
                  <a:lnTo>
                    <a:pt x="41867" y="512318"/>
                  </a:lnTo>
                  <a:lnTo>
                    <a:pt x="19372" y="547690"/>
                  </a:lnTo>
                  <a:lnTo>
                    <a:pt x="5034" y="587781"/>
                  </a:lnTo>
                  <a:lnTo>
                    <a:pt x="0" y="631444"/>
                  </a:lnTo>
                  <a:lnTo>
                    <a:pt x="0" y="1393444"/>
                  </a:lnTo>
                  <a:lnTo>
                    <a:pt x="5034" y="1437122"/>
                  </a:lnTo>
                  <a:lnTo>
                    <a:pt x="19372" y="1477219"/>
                  </a:lnTo>
                  <a:lnTo>
                    <a:pt x="41867" y="1512590"/>
                  </a:lnTo>
                  <a:lnTo>
                    <a:pt x="71374" y="1542092"/>
                  </a:lnTo>
                  <a:lnTo>
                    <a:pt x="106746" y="1564580"/>
                  </a:lnTo>
                  <a:lnTo>
                    <a:pt x="146837" y="1578912"/>
                  </a:lnTo>
                  <a:lnTo>
                    <a:pt x="190500" y="1583944"/>
                  </a:lnTo>
                  <a:lnTo>
                    <a:pt x="3009900" y="1583944"/>
                  </a:lnTo>
                  <a:lnTo>
                    <a:pt x="3053562" y="1578912"/>
                  </a:lnTo>
                  <a:lnTo>
                    <a:pt x="3093653" y="1564580"/>
                  </a:lnTo>
                  <a:lnTo>
                    <a:pt x="3129025" y="1542092"/>
                  </a:lnTo>
                  <a:lnTo>
                    <a:pt x="3158532" y="1512590"/>
                  </a:lnTo>
                  <a:lnTo>
                    <a:pt x="3181027" y="1477219"/>
                  </a:lnTo>
                  <a:lnTo>
                    <a:pt x="3195365" y="1437122"/>
                  </a:lnTo>
                  <a:lnTo>
                    <a:pt x="3200400" y="1393444"/>
                  </a:lnTo>
                  <a:lnTo>
                    <a:pt x="3200400" y="631444"/>
                  </a:lnTo>
                  <a:lnTo>
                    <a:pt x="3195365" y="587781"/>
                  </a:lnTo>
                  <a:lnTo>
                    <a:pt x="3181027" y="547690"/>
                  </a:lnTo>
                  <a:lnTo>
                    <a:pt x="3158532" y="512318"/>
                  </a:lnTo>
                  <a:lnTo>
                    <a:pt x="3129025" y="482811"/>
                  </a:lnTo>
                  <a:lnTo>
                    <a:pt x="3093653" y="460316"/>
                  </a:lnTo>
                  <a:lnTo>
                    <a:pt x="3053562" y="445978"/>
                  </a:lnTo>
                  <a:lnTo>
                    <a:pt x="3009900" y="440944"/>
                  </a:lnTo>
                  <a:close/>
                </a:path>
                <a:path w="3200400" h="1584325">
                  <a:moveTo>
                    <a:pt x="1007618" y="0"/>
                  </a:moveTo>
                  <a:lnTo>
                    <a:pt x="533400" y="440944"/>
                  </a:lnTo>
                  <a:lnTo>
                    <a:pt x="1333500" y="440944"/>
                  </a:lnTo>
                  <a:lnTo>
                    <a:pt x="1007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0" y="4435855"/>
              <a:ext cx="3200400" cy="1584325"/>
            </a:xfrm>
            <a:custGeom>
              <a:avLst/>
              <a:gdLst/>
              <a:ahLst/>
              <a:cxnLst/>
              <a:rect l="l" t="t" r="r" b="b"/>
              <a:pathLst>
                <a:path w="3200400" h="1584325">
                  <a:moveTo>
                    <a:pt x="0" y="631444"/>
                  </a:moveTo>
                  <a:lnTo>
                    <a:pt x="5034" y="587781"/>
                  </a:lnTo>
                  <a:lnTo>
                    <a:pt x="19372" y="547690"/>
                  </a:lnTo>
                  <a:lnTo>
                    <a:pt x="41867" y="512318"/>
                  </a:lnTo>
                  <a:lnTo>
                    <a:pt x="71374" y="482811"/>
                  </a:lnTo>
                  <a:lnTo>
                    <a:pt x="106746" y="460316"/>
                  </a:lnTo>
                  <a:lnTo>
                    <a:pt x="146837" y="445978"/>
                  </a:lnTo>
                  <a:lnTo>
                    <a:pt x="190500" y="440944"/>
                  </a:lnTo>
                  <a:lnTo>
                    <a:pt x="533400" y="440944"/>
                  </a:lnTo>
                  <a:lnTo>
                    <a:pt x="1007618" y="0"/>
                  </a:lnTo>
                  <a:lnTo>
                    <a:pt x="1333500" y="440944"/>
                  </a:lnTo>
                  <a:lnTo>
                    <a:pt x="3009900" y="440944"/>
                  </a:lnTo>
                  <a:lnTo>
                    <a:pt x="3053562" y="445978"/>
                  </a:lnTo>
                  <a:lnTo>
                    <a:pt x="3093653" y="460316"/>
                  </a:lnTo>
                  <a:lnTo>
                    <a:pt x="3129025" y="482811"/>
                  </a:lnTo>
                  <a:lnTo>
                    <a:pt x="3158532" y="512318"/>
                  </a:lnTo>
                  <a:lnTo>
                    <a:pt x="3181027" y="547690"/>
                  </a:lnTo>
                  <a:lnTo>
                    <a:pt x="3195365" y="587781"/>
                  </a:lnTo>
                  <a:lnTo>
                    <a:pt x="3200400" y="631444"/>
                  </a:lnTo>
                  <a:lnTo>
                    <a:pt x="3200400" y="917194"/>
                  </a:lnTo>
                  <a:lnTo>
                    <a:pt x="3200400" y="1393444"/>
                  </a:lnTo>
                  <a:lnTo>
                    <a:pt x="3195365" y="1437122"/>
                  </a:lnTo>
                  <a:lnTo>
                    <a:pt x="3181027" y="1477219"/>
                  </a:lnTo>
                  <a:lnTo>
                    <a:pt x="3158532" y="1512590"/>
                  </a:lnTo>
                  <a:lnTo>
                    <a:pt x="3129025" y="1542092"/>
                  </a:lnTo>
                  <a:lnTo>
                    <a:pt x="3093653" y="1564580"/>
                  </a:lnTo>
                  <a:lnTo>
                    <a:pt x="3053562" y="1578912"/>
                  </a:lnTo>
                  <a:lnTo>
                    <a:pt x="3009900" y="1583944"/>
                  </a:lnTo>
                  <a:lnTo>
                    <a:pt x="1333500" y="1583944"/>
                  </a:lnTo>
                  <a:lnTo>
                    <a:pt x="533400" y="1583944"/>
                  </a:lnTo>
                  <a:lnTo>
                    <a:pt x="190500" y="1583944"/>
                  </a:lnTo>
                  <a:lnTo>
                    <a:pt x="146837" y="1578912"/>
                  </a:lnTo>
                  <a:lnTo>
                    <a:pt x="106746" y="1564580"/>
                  </a:lnTo>
                  <a:lnTo>
                    <a:pt x="71374" y="1542092"/>
                  </a:lnTo>
                  <a:lnTo>
                    <a:pt x="41867" y="1512590"/>
                  </a:lnTo>
                  <a:lnTo>
                    <a:pt x="19372" y="1477219"/>
                  </a:lnTo>
                  <a:lnTo>
                    <a:pt x="5034" y="1437122"/>
                  </a:lnTo>
                  <a:lnTo>
                    <a:pt x="0" y="1393444"/>
                  </a:lnTo>
                  <a:lnTo>
                    <a:pt x="0" y="917194"/>
                  </a:lnTo>
                  <a:lnTo>
                    <a:pt x="0" y="631444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02782" y="4958537"/>
            <a:ext cx="29063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Input to website in the  form of attack script  disguised as user</a:t>
            </a:r>
            <a:r>
              <a:rPr sz="2000" spc="-114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content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96202" y="4237990"/>
            <a:ext cx="345440" cy="345440"/>
            <a:chOff x="6696202" y="4237990"/>
            <a:chExt cx="345440" cy="345440"/>
          </a:xfrm>
        </p:grpSpPr>
        <p:sp>
          <p:nvSpPr>
            <p:cNvPr id="15" name="object 15"/>
            <p:cNvSpPr/>
            <p:nvPr/>
          </p:nvSpPr>
          <p:spPr>
            <a:xfrm>
              <a:off x="6706362" y="424815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06362" y="424815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92594" y="4236161"/>
            <a:ext cx="153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4848" y="1210055"/>
            <a:ext cx="2016760" cy="958850"/>
          </a:xfrm>
          <a:custGeom>
            <a:avLst/>
            <a:gdLst/>
            <a:ahLst/>
            <a:cxnLst/>
            <a:rect l="l" t="t" r="r" b="b"/>
            <a:pathLst>
              <a:path w="2016760" h="958850">
                <a:moveTo>
                  <a:pt x="0" y="127000"/>
                </a:moveTo>
                <a:lnTo>
                  <a:pt x="9985" y="77581"/>
                </a:lnTo>
                <a:lnTo>
                  <a:pt x="37211" y="37211"/>
                </a:lnTo>
                <a:lnTo>
                  <a:pt x="77581" y="9985"/>
                </a:lnTo>
                <a:lnTo>
                  <a:pt x="127000" y="0"/>
                </a:lnTo>
                <a:lnTo>
                  <a:pt x="336041" y="0"/>
                </a:lnTo>
                <a:lnTo>
                  <a:pt x="840104" y="0"/>
                </a:lnTo>
                <a:lnTo>
                  <a:pt x="1889252" y="0"/>
                </a:lnTo>
                <a:lnTo>
                  <a:pt x="1938670" y="9985"/>
                </a:lnTo>
                <a:lnTo>
                  <a:pt x="1979040" y="37211"/>
                </a:lnTo>
                <a:lnTo>
                  <a:pt x="2006266" y="77581"/>
                </a:lnTo>
                <a:lnTo>
                  <a:pt x="2016252" y="127000"/>
                </a:lnTo>
                <a:lnTo>
                  <a:pt x="2016252" y="444500"/>
                </a:lnTo>
                <a:lnTo>
                  <a:pt x="2016252" y="635000"/>
                </a:lnTo>
                <a:lnTo>
                  <a:pt x="2006266" y="684418"/>
                </a:lnTo>
                <a:lnTo>
                  <a:pt x="1979040" y="724788"/>
                </a:lnTo>
                <a:lnTo>
                  <a:pt x="1938670" y="752014"/>
                </a:lnTo>
                <a:lnTo>
                  <a:pt x="1889252" y="762000"/>
                </a:lnTo>
                <a:lnTo>
                  <a:pt x="840104" y="762000"/>
                </a:lnTo>
                <a:lnTo>
                  <a:pt x="354075" y="958850"/>
                </a:lnTo>
                <a:lnTo>
                  <a:pt x="336041" y="762000"/>
                </a:lnTo>
                <a:lnTo>
                  <a:pt x="127000" y="762000"/>
                </a:lnTo>
                <a:lnTo>
                  <a:pt x="77581" y="752014"/>
                </a:lnTo>
                <a:lnTo>
                  <a:pt x="37210" y="724788"/>
                </a:lnTo>
                <a:lnTo>
                  <a:pt x="9985" y="684418"/>
                </a:lnTo>
                <a:lnTo>
                  <a:pt x="0" y="635000"/>
                </a:lnTo>
                <a:lnTo>
                  <a:pt x="0" y="444500"/>
                </a:lnTo>
                <a:lnTo>
                  <a:pt x="0" y="127000"/>
                </a:lnTo>
                <a:close/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91688" y="1272666"/>
            <a:ext cx="13811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Access</a:t>
            </a:r>
            <a:r>
              <a:rPr sz="2000" spc="-10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web  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33600" y="2136394"/>
            <a:ext cx="3708400" cy="345440"/>
            <a:chOff x="2133600" y="2136394"/>
            <a:chExt cx="3708400" cy="345440"/>
          </a:xfrm>
        </p:grpSpPr>
        <p:sp>
          <p:nvSpPr>
            <p:cNvPr id="21" name="object 21"/>
            <p:cNvSpPr/>
            <p:nvPr/>
          </p:nvSpPr>
          <p:spPr>
            <a:xfrm>
              <a:off x="2133600" y="2227072"/>
              <a:ext cx="3708400" cy="127000"/>
            </a:xfrm>
            <a:custGeom>
              <a:avLst/>
              <a:gdLst/>
              <a:ahLst/>
              <a:cxnLst/>
              <a:rect l="l" t="t" r="r" b="b"/>
              <a:pathLst>
                <a:path w="3708400" h="127000">
                  <a:moveTo>
                    <a:pt x="3632200" y="0"/>
                  </a:moveTo>
                  <a:lnTo>
                    <a:pt x="3632200" y="127000"/>
                  </a:lnTo>
                  <a:lnTo>
                    <a:pt x="3700779" y="69850"/>
                  </a:lnTo>
                  <a:lnTo>
                    <a:pt x="3644900" y="69850"/>
                  </a:lnTo>
                  <a:lnTo>
                    <a:pt x="3644900" y="57150"/>
                  </a:lnTo>
                  <a:lnTo>
                    <a:pt x="3700779" y="57150"/>
                  </a:lnTo>
                  <a:lnTo>
                    <a:pt x="3632200" y="0"/>
                  </a:lnTo>
                  <a:close/>
                </a:path>
                <a:path w="3708400" h="127000">
                  <a:moveTo>
                    <a:pt x="3632200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3632200" y="69850"/>
                  </a:lnTo>
                  <a:lnTo>
                    <a:pt x="3632200" y="57150"/>
                  </a:lnTo>
                  <a:close/>
                </a:path>
                <a:path w="3708400" h="127000">
                  <a:moveTo>
                    <a:pt x="3700779" y="57150"/>
                  </a:moveTo>
                  <a:lnTo>
                    <a:pt x="3644900" y="57150"/>
                  </a:lnTo>
                  <a:lnTo>
                    <a:pt x="3644900" y="69850"/>
                  </a:lnTo>
                  <a:lnTo>
                    <a:pt x="3700779" y="69850"/>
                  </a:lnTo>
                  <a:lnTo>
                    <a:pt x="3708400" y="63500"/>
                  </a:lnTo>
                  <a:lnTo>
                    <a:pt x="3700779" y="571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92017" y="214655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1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92017" y="214655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1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77615" y="2134362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55520" y="2626360"/>
            <a:ext cx="3635375" cy="1264920"/>
            <a:chOff x="2255520" y="2626360"/>
            <a:chExt cx="3635375" cy="1264920"/>
          </a:xfrm>
        </p:grpSpPr>
        <p:sp>
          <p:nvSpPr>
            <p:cNvPr id="26" name="object 26"/>
            <p:cNvSpPr/>
            <p:nvPr/>
          </p:nvSpPr>
          <p:spPr>
            <a:xfrm>
              <a:off x="2255520" y="2626360"/>
              <a:ext cx="3635375" cy="127000"/>
            </a:xfrm>
            <a:custGeom>
              <a:avLst/>
              <a:gdLst/>
              <a:ahLst/>
              <a:cxnLst/>
              <a:rect l="l" t="t" r="r" b="b"/>
              <a:pathLst>
                <a:path w="3635375" h="127000">
                  <a:moveTo>
                    <a:pt x="76200" y="0"/>
                  </a:moveTo>
                  <a:lnTo>
                    <a:pt x="0" y="63500"/>
                  </a:lnTo>
                  <a:lnTo>
                    <a:pt x="76200" y="127000"/>
                  </a:lnTo>
                  <a:lnTo>
                    <a:pt x="76200" y="69850"/>
                  </a:lnTo>
                  <a:lnTo>
                    <a:pt x="63500" y="69850"/>
                  </a:lnTo>
                  <a:lnTo>
                    <a:pt x="63500" y="57150"/>
                  </a:lnTo>
                  <a:lnTo>
                    <a:pt x="76200" y="57150"/>
                  </a:lnTo>
                  <a:lnTo>
                    <a:pt x="76200" y="0"/>
                  </a:lnTo>
                  <a:close/>
                </a:path>
                <a:path w="3635375" h="127000">
                  <a:moveTo>
                    <a:pt x="76200" y="57150"/>
                  </a:moveTo>
                  <a:lnTo>
                    <a:pt x="63500" y="57150"/>
                  </a:lnTo>
                  <a:lnTo>
                    <a:pt x="63500" y="69850"/>
                  </a:lnTo>
                  <a:lnTo>
                    <a:pt x="76200" y="69850"/>
                  </a:lnTo>
                  <a:lnTo>
                    <a:pt x="76200" y="57150"/>
                  </a:lnTo>
                  <a:close/>
                </a:path>
                <a:path w="3635375" h="127000">
                  <a:moveTo>
                    <a:pt x="3635375" y="57150"/>
                  </a:moveTo>
                  <a:lnTo>
                    <a:pt x="76200" y="57150"/>
                  </a:lnTo>
                  <a:lnTo>
                    <a:pt x="76200" y="69850"/>
                  </a:lnTo>
                  <a:lnTo>
                    <a:pt x="3635375" y="69850"/>
                  </a:lnTo>
                  <a:lnTo>
                    <a:pt x="3635375" y="571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9860" y="2791968"/>
              <a:ext cx="2567940" cy="1094740"/>
            </a:xfrm>
            <a:custGeom>
              <a:avLst/>
              <a:gdLst/>
              <a:ahLst/>
              <a:cxnLst/>
              <a:rect l="l" t="t" r="r" b="b"/>
              <a:pathLst>
                <a:path w="2567940" h="1094739">
                  <a:moveTo>
                    <a:pt x="0" y="389382"/>
                  </a:moveTo>
                  <a:lnTo>
                    <a:pt x="7187" y="344826"/>
                  </a:lnTo>
                  <a:lnTo>
                    <a:pt x="27200" y="306128"/>
                  </a:lnTo>
                  <a:lnTo>
                    <a:pt x="57716" y="275612"/>
                  </a:lnTo>
                  <a:lnTo>
                    <a:pt x="96414" y="255599"/>
                  </a:lnTo>
                  <a:lnTo>
                    <a:pt x="140969" y="248412"/>
                  </a:lnTo>
                  <a:lnTo>
                    <a:pt x="427989" y="248412"/>
                  </a:lnTo>
                  <a:lnTo>
                    <a:pt x="817372" y="0"/>
                  </a:lnTo>
                  <a:lnTo>
                    <a:pt x="1069975" y="248412"/>
                  </a:lnTo>
                  <a:lnTo>
                    <a:pt x="2426969" y="248412"/>
                  </a:lnTo>
                  <a:lnTo>
                    <a:pt x="2471525" y="255599"/>
                  </a:lnTo>
                  <a:lnTo>
                    <a:pt x="2510223" y="275612"/>
                  </a:lnTo>
                  <a:lnTo>
                    <a:pt x="2540739" y="306128"/>
                  </a:lnTo>
                  <a:lnTo>
                    <a:pt x="2560752" y="344826"/>
                  </a:lnTo>
                  <a:lnTo>
                    <a:pt x="2567940" y="389382"/>
                  </a:lnTo>
                  <a:lnTo>
                    <a:pt x="2567940" y="600837"/>
                  </a:lnTo>
                  <a:lnTo>
                    <a:pt x="2567940" y="953262"/>
                  </a:lnTo>
                  <a:lnTo>
                    <a:pt x="2560752" y="997817"/>
                  </a:lnTo>
                  <a:lnTo>
                    <a:pt x="2540739" y="1036515"/>
                  </a:lnTo>
                  <a:lnTo>
                    <a:pt x="2510223" y="1067031"/>
                  </a:lnTo>
                  <a:lnTo>
                    <a:pt x="2471525" y="1087044"/>
                  </a:lnTo>
                  <a:lnTo>
                    <a:pt x="2426969" y="1094232"/>
                  </a:lnTo>
                  <a:lnTo>
                    <a:pt x="1069975" y="1094232"/>
                  </a:lnTo>
                  <a:lnTo>
                    <a:pt x="427989" y="1094232"/>
                  </a:lnTo>
                  <a:lnTo>
                    <a:pt x="140969" y="1094232"/>
                  </a:lnTo>
                  <a:lnTo>
                    <a:pt x="96414" y="1087044"/>
                  </a:lnTo>
                  <a:lnTo>
                    <a:pt x="57716" y="1067031"/>
                  </a:lnTo>
                  <a:lnTo>
                    <a:pt x="27200" y="1036515"/>
                  </a:lnTo>
                  <a:lnTo>
                    <a:pt x="7187" y="997817"/>
                  </a:lnTo>
                  <a:lnTo>
                    <a:pt x="0" y="953262"/>
                  </a:lnTo>
                  <a:lnTo>
                    <a:pt x="0" y="600837"/>
                  </a:lnTo>
                  <a:lnTo>
                    <a:pt x="0" y="389382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809748" y="3107563"/>
            <a:ext cx="22237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Attack script sent</a:t>
            </a:r>
            <a:r>
              <a:rPr sz="2000" spc="-1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in  web page to</a:t>
            </a:r>
            <a:r>
              <a:rPr sz="200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98265" y="2569210"/>
            <a:ext cx="343535" cy="343535"/>
            <a:chOff x="3398265" y="2569210"/>
            <a:chExt cx="343535" cy="343535"/>
          </a:xfrm>
        </p:grpSpPr>
        <p:sp>
          <p:nvSpPr>
            <p:cNvPr id="30" name="object 30"/>
            <p:cNvSpPr/>
            <p:nvPr/>
          </p:nvSpPr>
          <p:spPr>
            <a:xfrm>
              <a:off x="3408425" y="257937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161544" y="0"/>
                  </a:moveTo>
                  <a:lnTo>
                    <a:pt x="118577" y="5766"/>
                  </a:lnTo>
                  <a:lnTo>
                    <a:pt x="79981" y="22041"/>
                  </a:lnTo>
                  <a:lnTo>
                    <a:pt x="47291" y="47291"/>
                  </a:lnTo>
                  <a:lnTo>
                    <a:pt x="22041" y="79981"/>
                  </a:lnTo>
                  <a:lnTo>
                    <a:pt x="5766" y="118577"/>
                  </a:lnTo>
                  <a:lnTo>
                    <a:pt x="0" y="161543"/>
                  </a:lnTo>
                  <a:lnTo>
                    <a:pt x="5766" y="204510"/>
                  </a:lnTo>
                  <a:lnTo>
                    <a:pt x="22041" y="243106"/>
                  </a:lnTo>
                  <a:lnTo>
                    <a:pt x="47291" y="275796"/>
                  </a:lnTo>
                  <a:lnTo>
                    <a:pt x="79981" y="301046"/>
                  </a:lnTo>
                  <a:lnTo>
                    <a:pt x="118577" y="317321"/>
                  </a:lnTo>
                  <a:lnTo>
                    <a:pt x="161544" y="323088"/>
                  </a:lnTo>
                  <a:lnTo>
                    <a:pt x="204510" y="317321"/>
                  </a:lnTo>
                  <a:lnTo>
                    <a:pt x="243106" y="301046"/>
                  </a:lnTo>
                  <a:lnTo>
                    <a:pt x="275796" y="275796"/>
                  </a:lnTo>
                  <a:lnTo>
                    <a:pt x="301046" y="243106"/>
                  </a:lnTo>
                  <a:lnTo>
                    <a:pt x="317321" y="204510"/>
                  </a:lnTo>
                  <a:lnTo>
                    <a:pt x="323088" y="161543"/>
                  </a:lnTo>
                  <a:lnTo>
                    <a:pt x="317321" y="118577"/>
                  </a:lnTo>
                  <a:lnTo>
                    <a:pt x="301046" y="79981"/>
                  </a:lnTo>
                  <a:lnTo>
                    <a:pt x="275796" y="47291"/>
                  </a:lnTo>
                  <a:lnTo>
                    <a:pt x="243106" y="22041"/>
                  </a:lnTo>
                  <a:lnTo>
                    <a:pt x="204510" y="5766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08425" y="257937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161543"/>
                  </a:moveTo>
                  <a:lnTo>
                    <a:pt x="5766" y="118577"/>
                  </a:lnTo>
                  <a:lnTo>
                    <a:pt x="22041" y="79981"/>
                  </a:lnTo>
                  <a:lnTo>
                    <a:pt x="47291" y="47291"/>
                  </a:lnTo>
                  <a:lnTo>
                    <a:pt x="79981" y="22041"/>
                  </a:lnTo>
                  <a:lnTo>
                    <a:pt x="118577" y="5766"/>
                  </a:lnTo>
                  <a:lnTo>
                    <a:pt x="161544" y="0"/>
                  </a:lnTo>
                  <a:lnTo>
                    <a:pt x="204510" y="5766"/>
                  </a:lnTo>
                  <a:lnTo>
                    <a:pt x="243106" y="22041"/>
                  </a:lnTo>
                  <a:lnTo>
                    <a:pt x="275796" y="47291"/>
                  </a:lnTo>
                  <a:lnTo>
                    <a:pt x="301046" y="79981"/>
                  </a:lnTo>
                  <a:lnTo>
                    <a:pt x="317321" y="118577"/>
                  </a:lnTo>
                  <a:lnTo>
                    <a:pt x="323088" y="161543"/>
                  </a:lnTo>
                  <a:lnTo>
                    <a:pt x="317321" y="204510"/>
                  </a:lnTo>
                  <a:lnTo>
                    <a:pt x="301046" y="243106"/>
                  </a:lnTo>
                  <a:lnTo>
                    <a:pt x="275796" y="275796"/>
                  </a:lnTo>
                  <a:lnTo>
                    <a:pt x="243106" y="301046"/>
                  </a:lnTo>
                  <a:lnTo>
                    <a:pt x="204510" y="317321"/>
                  </a:lnTo>
                  <a:lnTo>
                    <a:pt x="161544" y="323088"/>
                  </a:lnTo>
                  <a:lnTo>
                    <a:pt x="118577" y="317321"/>
                  </a:lnTo>
                  <a:lnTo>
                    <a:pt x="79981" y="301046"/>
                  </a:lnTo>
                  <a:lnTo>
                    <a:pt x="47291" y="275796"/>
                  </a:lnTo>
                  <a:lnTo>
                    <a:pt x="22041" y="243106"/>
                  </a:lnTo>
                  <a:lnTo>
                    <a:pt x="5766" y="204510"/>
                  </a:lnTo>
                  <a:lnTo>
                    <a:pt x="0" y="1615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3770" y="2566543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3540" y="1607057"/>
            <a:ext cx="713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ictim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8808" y="2240279"/>
            <a:ext cx="4892040" cy="2809240"/>
            <a:chOff x="368808" y="2240279"/>
            <a:chExt cx="4892040" cy="280924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8" y="2240279"/>
              <a:ext cx="1930908" cy="19644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8368" y="4266661"/>
              <a:ext cx="1392461" cy="78241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11174" y="2997835"/>
            <a:ext cx="10439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Script  executes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9948" y="3093466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23710" y="490727"/>
            <a:ext cx="2363470" cy="1435100"/>
          </a:xfrm>
          <a:custGeom>
            <a:avLst/>
            <a:gdLst/>
            <a:ahLst/>
            <a:cxnLst/>
            <a:rect l="l" t="t" r="r" b="b"/>
            <a:pathLst>
              <a:path w="2363470" h="1435100">
                <a:moveTo>
                  <a:pt x="888" y="170687"/>
                </a:moveTo>
                <a:lnTo>
                  <a:pt x="6988" y="125324"/>
                </a:lnTo>
                <a:lnTo>
                  <a:pt x="24200" y="84553"/>
                </a:lnTo>
                <a:lnTo>
                  <a:pt x="50895" y="50006"/>
                </a:lnTo>
                <a:lnTo>
                  <a:pt x="85442" y="23311"/>
                </a:lnTo>
                <a:lnTo>
                  <a:pt x="126213" y="6099"/>
                </a:lnTo>
                <a:lnTo>
                  <a:pt x="171576" y="0"/>
                </a:lnTo>
                <a:lnTo>
                  <a:pt x="394588" y="0"/>
                </a:lnTo>
                <a:lnTo>
                  <a:pt x="985138" y="0"/>
                </a:lnTo>
                <a:lnTo>
                  <a:pt x="2192400" y="0"/>
                </a:lnTo>
                <a:lnTo>
                  <a:pt x="2237764" y="6099"/>
                </a:lnTo>
                <a:lnTo>
                  <a:pt x="2278535" y="23311"/>
                </a:lnTo>
                <a:lnTo>
                  <a:pt x="2313082" y="50006"/>
                </a:lnTo>
                <a:lnTo>
                  <a:pt x="2339777" y="84553"/>
                </a:lnTo>
                <a:lnTo>
                  <a:pt x="2356989" y="125324"/>
                </a:lnTo>
                <a:lnTo>
                  <a:pt x="2363089" y="170687"/>
                </a:lnTo>
                <a:lnTo>
                  <a:pt x="2363089" y="597408"/>
                </a:lnTo>
                <a:lnTo>
                  <a:pt x="2363089" y="853439"/>
                </a:lnTo>
                <a:lnTo>
                  <a:pt x="2356989" y="898803"/>
                </a:lnTo>
                <a:lnTo>
                  <a:pt x="2339777" y="939574"/>
                </a:lnTo>
                <a:lnTo>
                  <a:pt x="2313082" y="974121"/>
                </a:lnTo>
                <a:lnTo>
                  <a:pt x="2278535" y="1000816"/>
                </a:lnTo>
                <a:lnTo>
                  <a:pt x="2237764" y="1018028"/>
                </a:lnTo>
                <a:lnTo>
                  <a:pt x="2192400" y="1024127"/>
                </a:lnTo>
                <a:lnTo>
                  <a:pt x="985138" y="1024127"/>
                </a:lnTo>
                <a:lnTo>
                  <a:pt x="0" y="1435100"/>
                </a:lnTo>
                <a:lnTo>
                  <a:pt x="394588" y="1024127"/>
                </a:lnTo>
                <a:lnTo>
                  <a:pt x="171576" y="1024127"/>
                </a:lnTo>
                <a:lnTo>
                  <a:pt x="126213" y="1018028"/>
                </a:lnTo>
                <a:lnTo>
                  <a:pt x="85442" y="1000816"/>
                </a:lnTo>
                <a:lnTo>
                  <a:pt x="50895" y="974121"/>
                </a:lnTo>
                <a:lnTo>
                  <a:pt x="24200" y="939574"/>
                </a:lnTo>
                <a:lnTo>
                  <a:pt x="6988" y="898803"/>
                </a:lnTo>
                <a:lnTo>
                  <a:pt x="888" y="853439"/>
                </a:lnTo>
                <a:lnTo>
                  <a:pt x="888" y="597408"/>
                </a:lnTo>
                <a:lnTo>
                  <a:pt x="888" y="170687"/>
                </a:lnTo>
                <a:close/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454266" y="566165"/>
            <a:ext cx="19881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Store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2000" spc="-8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display  attack script on  web</a:t>
            </a:r>
            <a:r>
              <a:rPr sz="20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63055" y="1819655"/>
            <a:ext cx="344805" cy="344805"/>
            <a:chOff x="6163055" y="1819655"/>
            <a:chExt cx="344805" cy="344805"/>
          </a:xfrm>
        </p:grpSpPr>
        <p:sp>
          <p:nvSpPr>
            <p:cNvPr id="42" name="object 42"/>
            <p:cNvSpPr/>
            <p:nvPr/>
          </p:nvSpPr>
          <p:spPr>
            <a:xfrm>
              <a:off x="6172961" y="182956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2305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5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5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5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72961" y="182956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0" y="162305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5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5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5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258814" y="181698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241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Stored</a:t>
            </a:r>
            <a:r>
              <a:rPr spc="-65" dirty="0"/>
              <a:t> </a:t>
            </a:r>
            <a:r>
              <a:rPr dirty="0"/>
              <a:t>XSS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30578"/>
            <a:ext cx="7522845" cy="33178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3535">
              <a:lnSpc>
                <a:spcPts val="2590"/>
              </a:lnSpc>
              <a:spcBef>
                <a:spcPts val="4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Data provided by users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 web application is stored  persistently on </a:t>
            </a:r>
            <a:r>
              <a:rPr sz="2400" dirty="0">
                <a:latin typeface="Arial"/>
                <a:cs typeface="Arial"/>
              </a:rPr>
              <a:t>server (in </a:t>
            </a:r>
            <a:r>
              <a:rPr sz="2400" spc="-5" dirty="0">
                <a:latin typeface="Arial"/>
                <a:cs typeface="Arial"/>
              </a:rPr>
              <a:t>database, </a:t>
            </a:r>
            <a:r>
              <a:rPr sz="2400" dirty="0">
                <a:latin typeface="Arial"/>
                <a:cs typeface="Arial"/>
              </a:rPr>
              <a:t>file system, …)  </a:t>
            </a:r>
            <a:r>
              <a:rPr sz="2400" spc="-5" dirty="0">
                <a:latin typeface="Arial"/>
                <a:cs typeface="Arial"/>
              </a:rPr>
              <a:t>and later displayed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users in a web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59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Typical example: online message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boards.</a:t>
            </a:r>
            <a:endParaRPr sz="2400">
              <a:latin typeface="Arial"/>
              <a:cs typeface="Arial"/>
            </a:endParaRPr>
          </a:p>
          <a:p>
            <a:pPr marL="355600" marR="225425" indent="-343535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Attacker </a:t>
            </a:r>
            <a:r>
              <a:rPr sz="2400" spc="-5" dirty="0">
                <a:latin typeface="Arial"/>
                <a:cs typeface="Arial"/>
              </a:rPr>
              <a:t>uploads data containing malicious </a:t>
            </a:r>
            <a:r>
              <a:rPr sz="2400" dirty="0">
                <a:latin typeface="Arial"/>
                <a:cs typeface="Arial"/>
              </a:rPr>
              <a:t>script to  server.</a:t>
            </a:r>
            <a:endParaRPr sz="2400">
              <a:latin typeface="Arial"/>
              <a:cs typeface="Arial"/>
            </a:endParaRPr>
          </a:p>
          <a:p>
            <a:pPr marL="355600" marR="463550" indent="-343535">
              <a:lnSpc>
                <a:spcPts val="259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Every </a:t>
            </a:r>
            <a:r>
              <a:rPr sz="2400" dirty="0">
                <a:latin typeface="Arial"/>
                <a:cs typeface="Arial"/>
              </a:rPr>
              <a:t>time the </a:t>
            </a:r>
            <a:r>
              <a:rPr sz="2400" spc="-5" dirty="0">
                <a:latin typeface="Arial"/>
                <a:cs typeface="Arial"/>
              </a:rPr>
              <a:t>vulnerable web page is visited, the  malicious </a:t>
            </a:r>
            <a:r>
              <a:rPr sz="2400" dirty="0">
                <a:latin typeface="Arial"/>
                <a:cs typeface="Arial"/>
              </a:rPr>
              <a:t>script </a:t>
            </a:r>
            <a:r>
              <a:rPr sz="2400" spc="-5" dirty="0">
                <a:latin typeface="Arial"/>
                <a:cs typeface="Arial"/>
              </a:rPr>
              <a:t>gets executed in client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54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Attacker </a:t>
            </a:r>
            <a:r>
              <a:rPr sz="2400" spc="-5" dirty="0">
                <a:latin typeface="Arial"/>
                <a:cs typeface="Arial"/>
              </a:rPr>
              <a:t>needs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inject </a:t>
            </a:r>
            <a:r>
              <a:rPr sz="2400" dirty="0">
                <a:latin typeface="Arial"/>
                <a:cs typeface="Arial"/>
              </a:rPr>
              <a:t>script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4285" y="627349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700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Preventing </a:t>
            </a:r>
            <a:r>
              <a:rPr dirty="0"/>
              <a:t>SQL </a:t>
            </a:r>
            <a:r>
              <a:rPr spc="-5" dirty="0"/>
              <a:t>Injection and</a:t>
            </a:r>
            <a:r>
              <a:rPr spc="-30" dirty="0"/>
              <a:t> </a:t>
            </a:r>
            <a:r>
              <a:rPr spc="-5" dirty="0"/>
              <a:t>XSS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839" y="1856850"/>
            <a:ext cx="8585200" cy="28441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Validate </a:t>
            </a:r>
            <a:r>
              <a:rPr sz="2400" spc="-5" dirty="0">
                <a:latin typeface="Arial"/>
                <a:cs typeface="Arial"/>
              </a:rPr>
              <a:t>all user entered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5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CC00"/>
                </a:solidFill>
                <a:latin typeface="Arial"/>
                <a:cs typeface="Arial"/>
              </a:rPr>
              <a:t>CHECK </a:t>
            </a:r>
            <a:r>
              <a:rPr sz="2000" dirty="0">
                <a:latin typeface="Arial"/>
                <a:cs typeface="Arial"/>
              </a:rPr>
              <a:t>data </a:t>
            </a:r>
            <a:r>
              <a:rPr sz="2000" spc="-5" dirty="0">
                <a:latin typeface="Arial"/>
                <a:cs typeface="Arial"/>
              </a:rPr>
              <a:t>types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lengths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CC00"/>
                </a:solidFill>
                <a:latin typeface="Arial"/>
                <a:cs typeface="Arial"/>
              </a:rPr>
              <a:t>DISALLOW </a:t>
            </a:r>
            <a:r>
              <a:rPr sz="2000" dirty="0">
                <a:latin typeface="Arial"/>
                <a:cs typeface="Arial"/>
              </a:rPr>
              <a:t>unwanted data (HTML tags, JavaScript, SQL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commands)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CC00"/>
                </a:solidFill>
                <a:latin typeface="Arial"/>
                <a:cs typeface="Arial"/>
              </a:rPr>
              <a:t>ESCAPE </a:t>
            </a:r>
            <a:r>
              <a:rPr sz="2000" dirty="0">
                <a:latin typeface="Arial"/>
                <a:cs typeface="Arial"/>
              </a:rPr>
              <a:t>questionable characters (ticks, --,semi-colon, brackets,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etc.)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Hide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information 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about Error</a:t>
            </a:r>
            <a:r>
              <a:rPr sz="24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handling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Error messages divulge information that can be used by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hacker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Error messages must not reveal potentially sensitive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4285" y="627349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362265"/>
            <a:ext cx="3515360" cy="1139825"/>
            <a:chOff x="3652837" y="1362265"/>
            <a:chExt cx="3515360" cy="1139825"/>
          </a:xfrm>
        </p:grpSpPr>
        <p:sp>
          <p:nvSpPr>
            <p:cNvPr id="3" name="object 3"/>
            <p:cNvSpPr/>
            <p:nvPr/>
          </p:nvSpPr>
          <p:spPr>
            <a:xfrm>
              <a:off x="3747515" y="2374900"/>
              <a:ext cx="3420745" cy="127000"/>
            </a:xfrm>
            <a:custGeom>
              <a:avLst/>
              <a:gdLst/>
              <a:ahLst/>
              <a:cxnLst/>
              <a:rect l="l" t="t" r="r" b="b"/>
              <a:pathLst>
                <a:path w="3420745" h="127000">
                  <a:moveTo>
                    <a:pt x="3344291" y="0"/>
                  </a:moveTo>
                  <a:lnTo>
                    <a:pt x="3344291" y="127000"/>
                  </a:lnTo>
                  <a:lnTo>
                    <a:pt x="3412870" y="69850"/>
                  </a:lnTo>
                  <a:lnTo>
                    <a:pt x="3357117" y="69850"/>
                  </a:lnTo>
                  <a:lnTo>
                    <a:pt x="3357117" y="57150"/>
                  </a:lnTo>
                  <a:lnTo>
                    <a:pt x="3412870" y="57150"/>
                  </a:lnTo>
                  <a:lnTo>
                    <a:pt x="3344291" y="0"/>
                  </a:lnTo>
                  <a:close/>
                </a:path>
                <a:path w="3420745" h="127000">
                  <a:moveTo>
                    <a:pt x="3344291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3344291" y="69850"/>
                  </a:lnTo>
                  <a:lnTo>
                    <a:pt x="3344291" y="57150"/>
                  </a:lnTo>
                  <a:close/>
                </a:path>
                <a:path w="3420745" h="127000">
                  <a:moveTo>
                    <a:pt x="3412870" y="57150"/>
                  </a:moveTo>
                  <a:lnTo>
                    <a:pt x="3357117" y="57150"/>
                  </a:lnTo>
                  <a:lnTo>
                    <a:pt x="3357117" y="69850"/>
                  </a:lnTo>
                  <a:lnTo>
                    <a:pt x="3412870" y="69850"/>
                  </a:lnTo>
                  <a:lnTo>
                    <a:pt x="3420491" y="63500"/>
                  </a:lnTo>
                  <a:lnTo>
                    <a:pt x="3412870" y="571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367027"/>
              <a:ext cx="2362200" cy="1061085"/>
            </a:xfrm>
            <a:custGeom>
              <a:avLst/>
              <a:gdLst/>
              <a:ahLst/>
              <a:cxnLst/>
              <a:rect l="l" t="t" r="r" b="b"/>
              <a:pathLst>
                <a:path w="2362200" h="1061085">
                  <a:moveTo>
                    <a:pt x="1968500" y="766572"/>
                  </a:moveTo>
                  <a:lnTo>
                    <a:pt x="1377950" y="766572"/>
                  </a:lnTo>
                  <a:lnTo>
                    <a:pt x="1376807" y="1060831"/>
                  </a:lnTo>
                  <a:lnTo>
                    <a:pt x="1968500" y="766572"/>
                  </a:lnTo>
                  <a:close/>
                </a:path>
                <a:path w="2362200" h="1061085">
                  <a:moveTo>
                    <a:pt x="2234438" y="0"/>
                  </a:moveTo>
                  <a:lnTo>
                    <a:pt x="127762" y="0"/>
                  </a:lnTo>
                  <a:lnTo>
                    <a:pt x="78009" y="10033"/>
                  </a:lnTo>
                  <a:lnTo>
                    <a:pt x="37401" y="37401"/>
                  </a:lnTo>
                  <a:lnTo>
                    <a:pt x="10033" y="78009"/>
                  </a:lnTo>
                  <a:lnTo>
                    <a:pt x="0" y="127762"/>
                  </a:lnTo>
                  <a:lnTo>
                    <a:pt x="0" y="638810"/>
                  </a:lnTo>
                  <a:lnTo>
                    <a:pt x="10033" y="688562"/>
                  </a:lnTo>
                  <a:lnTo>
                    <a:pt x="37401" y="729170"/>
                  </a:lnTo>
                  <a:lnTo>
                    <a:pt x="78009" y="756538"/>
                  </a:lnTo>
                  <a:lnTo>
                    <a:pt x="127762" y="766572"/>
                  </a:lnTo>
                  <a:lnTo>
                    <a:pt x="2234438" y="766572"/>
                  </a:lnTo>
                  <a:lnTo>
                    <a:pt x="2284190" y="756538"/>
                  </a:lnTo>
                  <a:lnTo>
                    <a:pt x="2324798" y="729170"/>
                  </a:lnTo>
                  <a:lnTo>
                    <a:pt x="2352166" y="688562"/>
                  </a:lnTo>
                  <a:lnTo>
                    <a:pt x="2362200" y="638810"/>
                  </a:lnTo>
                  <a:lnTo>
                    <a:pt x="2362200" y="127762"/>
                  </a:lnTo>
                  <a:lnTo>
                    <a:pt x="2352166" y="78009"/>
                  </a:lnTo>
                  <a:lnTo>
                    <a:pt x="2324798" y="37401"/>
                  </a:lnTo>
                  <a:lnTo>
                    <a:pt x="2284190" y="10033"/>
                  </a:lnTo>
                  <a:lnTo>
                    <a:pt x="2234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0" y="1367027"/>
              <a:ext cx="2362200" cy="1061085"/>
            </a:xfrm>
            <a:custGeom>
              <a:avLst/>
              <a:gdLst/>
              <a:ahLst/>
              <a:cxnLst/>
              <a:rect l="l" t="t" r="r" b="b"/>
              <a:pathLst>
                <a:path w="2362200" h="1061085">
                  <a:moveTo>
                    <a:pt x="2362200" y="127762"/>
                  </a:moveTo>
                  <a:lnTo>
                    <a:pt x="2352166" y="78009"/>
                  </a:lnTo>
                  <a:lnTo>
                    <a:pt x="2324798" y="37401"/>
                  </a:lnTo>
                  <a:lnTo>
                    <a:pt x="2284190" y="10033"/>
                  </a:lnTo>
                  <a:lnTo>
                    <a:pt x="2234438" y="0"/>
                  </a:lnTo>
                  <a:lnTo>
                    <a:pt x="1968500" y="0"/>
                  </a:lnTo>
                  <a:lnTo>
                    <a:pt x="1377950" y="0"/>
                  </a:lnTo>
                  <a:lnTo>
                    <a:pt x="127762" y="0"/>
                  </a:lnTo>
                  <a:lnTo>
                    <a:pt x="78009" y="10033"/>
                  </a:lnTo>
                  <a:lnTo>
                    <a:pt x="37401" y="37401"/>
                  </a:lnTo>
                  <a:lnTo>
                    <a:pt x="10033" y="78009"/>
                  </a:lnTo>
                  <a:lnTo>
                    <a:pt x="0" y="127762"/>
                  </a:lnTo>
                  <a:lnTo>
                    <a:pt x="0" y="447167"/>
                  </a:lnTo>
                  <a:lnTo>
                    <a:pt x="0" y="638810"/>
                  </a:lnTo>
                  <a:lnTo>
                    <a:pt x="10033" y="688562"/>
                  </a:lnTo>
                  <a:lnTo>
                    <a:pt x="37401" y="729170"/>
                  </a:lnTo>
                  <a:lnTo>
                    <a:pt x="78009" y="756538"/>
                  </a:lnTo>
                  <a:lnTo>
                    <a:pt x="127762" y="766572"/>
                  </a:lnTo>
                  <a:lnTo>
                    <a:pt x="1377950" y="766572"/>
                  </a:lnTo>
                  <a:lnTo>
                    <a:pt x="1376807" y="1060831"/>
                  </a:lnTo>
                  <a:lnTo>
                    <a:pt x="1968500" y="766572"/>
                  </a:lnTo>
                  <a:lnTo>
                    <a:pt x="2234438" y="766572"/>
                  </a:lnTo>
                  <a:lnTo>
                    <a:pt x="2284190" y="756538"/>
                  </a:lnTo>
                  <a:lnTo>
                    <a:pt x="2324798" y="729170"/>
                  </a:lnTo>
                  <a:lnTo>
                    <a:pt x="2352166" y="688562"/>
                  </a:lnTo>
                  <a:lnTo>
                    <a:pt x="2362200" y="638810"/>
                  </a:lnTo>
                  <a:lnTo>
                    <a:pt x="2362200" y="447167"/>
                  </a:lnTo>
                  <a:lnTo>
                    <a:pt x="2362200" y="127762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74440" y="1429893"/>
            <a:ext cx="19735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Login to</a:t>
            </a:r>
            <a:r>
              <a:rPr sz="2000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website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to access</a:t>
            </a:r>
            <a:r>
              <a:rPr sz="2000" spc="-114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7402" y="2276601"/>
            <a:ext cx="345440" cy="345440"/>
            <a:chOff x="4867402" y="2276601"/>
            <a:chExt cx="345440" cy="345440"/>
          </a:xfrm>
        </p:grpSpPr>
        <p:sp>
          <p:nvSpPr>
            <p:cNvPr id="8" name="object 8"/>
            <p:cNvSpPr/>
            <p:nvPr/>
          </p:nvSpPr>
          <p:spPr>
            <a:xfrm>
              <a:off x="4877562" y="228676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2305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5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5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5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7562" y="228676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0" y="162305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5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5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5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63795" y="227418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97028"/>
            <a:ext cx="840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Broken Authentication and Session</a:t>
            </a:r>
            <a:r>
              <a:rPr spc="10" dirty="0"/>
              <a:t> </a:t>
            </a:r>
            <a:r>
              <a:rPr dirty="0"/>
              <a:t>Mgmt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3264408" y="2170176"/>
            <a:ext cx="4444365" cy="4154804"/>
            <a:chOff x="3264408" y="2170176"/>
            <a:chExt cx="4444365" cy="4154804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800" y="2170176"/>
              <a:ext cx="545592" cy="15636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4760976"/>
              <a:ext cx="545591" cy="15636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56175" y="5646216"/>
            <a:ext cx="15113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Cheshire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00009" y="2133981"/>
            <a:ext cx="132143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Web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  trusted by  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52172" y="1062037"/>
            <a:ext cx="3044190" cy="1764664"/>
            <a:chOff x="5952172" y="1062037"/>
            <a:chExt cx="3044190" cy="1764664"/>
          </a:xfrm>
        </p:grpSpPr>
        <p:sp>
          <p:nvSpPr>
            <p:cNvPr id="18" name="object 18"/>
            <p:cNvSpPr/>
            <p:nvPr/>
          </p:nvSpPr>
          <p:spPr>
            <a:xfrm>
              <a:off x="5956934" y="1066800"/>
              <a:ext cx="3034665" cy="1755139"/>
            </a:xfrm>
            <a:custGeom>
              <a:avLst/>
              <a:gdLst/>
              <a:ahLst/>
              <a:cxnLst/>
              <a:rect l="l" t="t" r="r" b="b"/>
              <a:pathLst>
                <a:path w="3034665" h="1755139">
                  <a:moveTo>
                    <a:pt x="1398905" y="842772"/>
                  </a:moveTo>
                  <a:lnTo>
                    <a:pt x="697864" y="842772"/>
                  </a:lnTo>
                  <a:lnTo>
                    <a:pt x="0" y="1755013"/>
                  </a:lnTo>
                  <a:lnTo>
                    <a:pt x="1398905" y="842772"/>
                  </a:lnTo>
                  <a:close/>
                </a:path>
                <a:path w="3034665" h="1755139">
                  <a:moveTo>
                    <a:pt x="2894203" y="0"/>
                  </a:moveTo>
                  <a:lnTo>
                    <a:pt x="370966" y="0"/>
                  </a:lnTo>
                  <a:lnTo>
                    <a:pt x="326561" y="7158"/>
                  </a:lnTo>
                  <a:lnTo>
                    <a:pt x="288002" y="27094"/>
                  </a:lnTo>
                  <a:lnTo>
                    <a:pt x="257599" y="57497"/>
                  </a:lnTo>
                  <a:lnTo>
                    <a:pt x="237663" y="96056"/>
                  </a:lnTo>
                  <a:lnTo>
                    <a:pt x="230504" y="140462"/>
                  </a:lnTo>
                  <a:lnTo>
                    <a:pt x="230504" y="702310"/>
                  </a:lnTo>
                  <a:lnTo>
                    <a:pt x="237663" y="746715"/>
                  </a:lnTo>
                  <a:lnTo>
                    <a:pt x="257599" y="785274"/>
                  </a:lnTo>
                  <a:lnTo>
                    <a:pt x="288002" y="815677"/>
                  </a:lnTo>
                  <a:lnTo>
                    <a:pt x="326561" y="835613"/>
                  </a:lnTo>
                  <a:lnTo>
                    <a:pt x="370966" y="842772"/>
                  </a:lnTo>
                  <a:lnTo>
                    <a:pt x="2894203" y="842772"/>
                  </a:lnTo>
                  <a:lnTo>
                    <a:pt x="2938608" y="835613"/>
                  </a:lnTo>
                  <a:lnTo>
                    <a:pt x="2977167" y="815677"/>
                  </a:lnTo>
                  <a:lnTo>
                    <a:pt x="3007570" y="785274"/>
                  </a:lnTo>
                  <a:lnTo>
                    <a:pt x="3027506" y="746715"/>
                  </a:lnTo>
                  <a:lnTo>
                    <a:pt x="3034665" y="702310"/>
                  </a:lnTo>
                  <a:lnTo>
                    <a:pt x="3034665" y="140462"/>
                  </a:lnTo>
                  <a:lnTo>
                    <a:pt x="3027506" y="96056"/>
                  </a:lnTo>
                  <a:lnTo>
                    <a:pt x="3007570" y="57497"/>
                  </a:lnTo>
                  <a:lnTo>
                    <a:pt x="2977167" y="27094"/>
                  </a:lnTo>
                  <a:lnTo>
                    <a:pt x="2938608" y="7158"/>
                  </a:lnTo>
                  <a:lnTo>
                    <a:pt x="2894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6934" y="1066800"/>
              <a:ext cx="3034665" cy="1755139"/>
            </a:xfrm>
            <a:custGeom>
              <a:avLst/>
              <a:gdLst/>
              <a:ahLst/>
              <a:cxnLst/>
              <a:rect l="l" t="t" r="r" b="b"/>
              <a:pathLst>
                <a:path w="3034665" h="1755139">
                  <a:moveTo>
                    <a:pt x="3034665" y="140462"/>
                  </a:moveTo>
                  <a:lnTo>
                    <a:pt x="3027506" y="96056"/>
                  </a:lnTo>
                  <a:lnTo>
                    <a:pt x="3007570" y="57497"/>
                  </a:lnTo>
                  <a:lnTo>
                    <a:pt x="2977167" y="27094"/>
                  </a:lnTo>
                  <a:lnTo>
                    <a:pt x="2938608" y="7158"/>
                  </a:lnTo>
                  <a:lnTo>
                    <a:pt x="2894203" y="0"/>
                  </a:lnTo>
                  <a:lnTo>
                    <a:pt x="1398905" y="0"/>
                  </a:lnTo>
                  <a:lnTo>
                    <a:pt x="697864" y="0"/>
                  </a:lnTo>
                  <a:lnTo>
                    <a:pt x="370966" y="0"/>
                  </a:lnTo>
                  <a:lnTo>
                    <a:pt x="326561" y="7158"/>
                  </a:lnTo>
                  <a:lnTo>
                    <a:pt x="288002" y="27094"/>
                  </a:lnTo>
                  <a:lnTo>
                    <a:pt x="257599" y="57497"/>
                  </a:lnTo>
                  <a:lnTo>
                    <a:pt x="237663" y="96056"/>
                  </a:lnTo>
                  <a:lnTo>
                    <a:pt x="230504" y="140462"/>
                  </a:lnTo>
                  <a:lnTo>
                    <a:pt x="230504" y="491616"/>
                  </a:lnTo>
                  <a:lnTo>
                    <a:pt x="230504" y="702310"/>
                  </a:lnTo>
                  <a:lnTo>
                    <a:pt x="237663" y="746715"/>
                  </a:lnTo>
                  <a:lnTo>
                    <a:pt x="257599" y="785274"/>
                  </a:lnTo>
                  <a:lnTo>
                    <a:pt x="288002" y="815677"/>
                  </a:lnTo>
                  <a:lnTo>
                    <a:pt x="326561" y="835613"/>
                  </a:lnTo>
                  <a:lnTo>
                    <a:pt x="370966" y="842772"/>
                  </a:lnTo>
                  <a:lnTo>
                    <a:pt x="697864" y="842772"/>
                  </a:lnTo>
                  <a:lnTo>
                    <a:pt x="0" y="1755013"/>
                  </a:lnTo>
                  <a:lnTo>
                    <a:pt x="1398905" y="842772"/>
                  </a:lnTo>
                  <a:lnTo>
                    <a:pt x="2894203" y="842772"/>
                  </a:lnTo>
                  <a:lnTo>
                    <a:pt x="2938608" y="835613"/>
                  </a:lnTo>
                  <a:lnTo>
                    <a:pt x="2977167" y="815677"/>
                  </a:lnTo>
                  <a:lnTo>
                    <a:pt x="3007570" y="785274"/>
                  </a:lnTo>
                  <a:lnTo>
                    <a:pt x="3027506" y="746715"/>
                  </a:lnTo>
                  <a:lnTo>
                    <a:pt x="3034665" y="702310"/>
                  </a:lnTo>
                  <a:lnTo>
                    <a:pt x="3034665" y="491616"/>
                  </a:lnTo>
                  <a:lnTo>
                    <a:pt x="3034665" y="140462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07963" y="1133601"/>
            <a:ext cx="25114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Provide service, and  let user stay</a:t>
            </a:r>
            <a:r>
              <a:rPr sz="2000" spc="-1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logged-in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69791" y="2581401"/>
            <a:ext cx="3456304" cy="345440"/>
            <a:chOff x="3669791" y="2581401"/>
            <a:chExt cx="3456304" cy="345440"/>
          </a:xfrm>
        </p:grpSpPr>
        <p:sp>
          <p:nvSpPr>
            <p:cNvPr id="22" name="object 22"/>
            <p:cNvSpPr/>
            <p:nvPr/>
          </p:nvSpPr>
          <p:spPr>
            <a:xfrm>
              <a:off x="3669791" y="2679699"/>
              <a:ext cx="3456304" cy="127000"/>
            </a:xfrm>
            <a:custGeom>
              <a:avLst/>
              <a:gdLst/>
              <a:ahLst/>
              <a:cxnLst/>
              <a:rect l="l" t="t" r="r" b="b"/>
              <a:pathLst>
                <a:path w="3456304" h="127000">
                  <a:moveTo>
                    <a:pt x="76200" y="0"/>
                  </a:moveTo>
                  <a:lnTo>
                    <a:pt x="0" y="63500"/>
                  </a:lnTo>
                  <a:lnTo>
                    <a:pt x="76200" y="127000"/>
                  </a:lnTo>
                  <a:lnTo>
                    <a:pt x="76200" y="69850"/>
                  </a:lnTo>
                  <a:lnTo>
                    <a:pt x="63500" y="69850"/>
                  </a:lnTo>
                  <a:lnTo>
                    <a:pt x="63500" y="57150"/>
                  </a:lnTo>
                  <a:lnTo>
                    <a:pt x="76200" y="57150"/>
                  </a:lnTo>
                  <a:lnTo>
                    <a:pt x="76200" y="0"/>
                  </a:lnTo>
                  <a:close/>
                </a:path>
                <a:path w="3456304" h="127000">
                  <a:moveTo>
                    <a:pt x="76200" y="57150"/>
                  </a:moveTo>
                  <a:lnTo>
                    <a:pt x="63500" y="57150"/>
                  </a:lnTo>
                  <a:lnTo>
                    <a:pt x="63500" y="69850"/>
                  </a:lnTo>
                  <a:lnTo>
                    <a:pt x="76200" y="69850"/>
                  </a:lnTo>
                  <a:lnTo>
                    <a:pt x="76200" y="57150"/>
                  </a:lnTo>
                  <a:close/>
                </a:path>
                <a:path w="3456304" h="127000">
                  <a:moveTo>
                    <a:pt x="3456305" y="57150"/>
                  </a:moveTo>
                  <a:lnTo>
                    <a:pt x="76200" y="57150"/>
                  </a:lnTo>
                  <a:lnTo>
                    <a:pt x="76200" y="69850"/>
                  </a:lnTo>
                  <a:lnTo>
                    <a:pt x="3456305" y="69850"/>
                  </a:lnTo>
                  <a:lnTo>
                    <a:pt x="3456305" y="571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68161" y="259156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1543" y="0"/>
                  </a:moveTo>
                  <a:lnTo>
                    <a:pt x="118577" y="5796"/>
                  </a:lnTo>
                  <a:lnTo>
                    <a:pt x="79981" y="22154"/>
                  </a:lnTo>
                  <a:lnTo>
                    <a:pt x="47291" y="47529"/>
                  </a:lnTo>
                  <a:lnTo>
                    <a:pt x="22041" y="80376"/>
                  </a:lnTo>
                  <a:lnTo>
                    <a:pt x="5766" y="119150"/>
                  </a:lnTo>
                  <a:lnTo>
                    <a:pt x="0" y="162305"/>
                  </a:lnTo>
                  <a:lnTo>
                    <a:pt x="5766" y="205461"/>
                  </a:lnTo>
                  <a:lnTo>
                    <a:pt x="22041" y="244235"/>
                  </a:lnTo>
                  <a:lnTo>
                    <a:pt x="47291" y="277082"/>
                  </a:lnTo>
                  <a:lnTo>
                    <a:pt x="79981" y="302457"/>
                  </a:lnTo>
                  <a:lnTo>
                    <a:pt x="118577" y="318815"/>
                  </a:lnTo>
                  <a:lnTo>
                    <a:pt x="161543" y="324612"/>
                  </a:lnTo>
                  <a:lnTo>
                    <a:pt x="204510" y="318815"/>
                  </a:lnTo>
                  <a:lnTo>
                    <a:pt x="243106" y="302457"/>
                  </a:lnTo>
                  <a:lnTo>
                    <a:pt x="275796" y="277082"/>
                  </a:lnTo>
                  <a:lnTo>
                    <a:pt x="301046" y="244235"/>
                  </a:lnTo>
                  <a:lnTo>
                    <a:pt x="317321" y="205461"/>
                  </a:lnTo>
                  <a:lnTo>
                    <a:pt x="323088" y="162305"/>
                  </a:lnTo>
                  <a:lnTo>
                    <a:pt x="317321" y="119150"/>
                  </a:lnTo>
                  <a:lnTo>
                    <a:pt x="301046" y="80376"/>
                  </a:lnTo>
                  <a:lnTo>
                    <a:pt x="275796" y="47529"/>
                  </a:lnTo>
                  <a:lnTo>
                    <a:pt x="243106" y="22154"/>
                  </a:lnTo>
                  <a:lnTo>
                    <a:pt x="204510" y="5796"/>
                  </a:lnTo>
                  <a:lnTo>
                    <a:pt x="161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8161" y="259156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0" y="162305"/>
                  </a:moveTo>
                  <a:lnTo>
                    <a:pt x="5766" y="119150"/>
                  </a:lnTo>
                  <a:lnTo>
                    <a:pt x="22041" y="80376"/>
                  </a:lnTo>
                  <a:lnTo>
                    <a:pt x="47291" y="47529"/>
                  </a:lnTo>
                  <a:lnTo>
                    <a:pt x="79981" y="22154"/>
                  </a:lnTo>
                  <a:lnTo>
                    <a:pt x="118577" y="5796"/>
                  </a:lnTo>
                  <a:lnTo>
                    <a:pt x="161543" y="0"/>
                  </a:lnTo>
                  <a:lnTo>
                    <a:pt x="204510" y="5796"/>
                  </a:lnTo>
                  <a:lnTo>
                    <a:pt x="243106" y="22154"/>
                  </a:lnTo>
                  <a:lnTo>
                    <a:pt x="275796" y="47529"/>
                  </a:lnTo>
                  <a:lnTo>
                    <a:pt x="301046" y="80376"/>
                  </a:lnTo>
                  <a:lnTo>
                    <a:pt x="317321" y="119150"/>
                  </a:lnTo>
                  <a:lnTo>
                    <a:pt x="323088" y="162305"/>
                  </a:lnTo>
                  <a:lnTo>
                    <a:pt x="317321" y="205461"/>
                  </a:lnTo>
                  <a:lnTo>
                    <a:pt x="301046" y="244235"/>
                  </a:lnTo>
                  <a:lnTo>
                    <a:pt x="275796" y="277082"/>
                  </a:lnTo>
                  <a:lnTo>
                    <a:pt x="243106" y="302457"/>
                  </a:lnTo>
                  <a:lnTo>
                    <a:pt x="204510" y="318815"/>
                  </a:lnTo>
                  <a:lnTo>
                    <a:pt x="161543" y="324612"/>
                  </a:lnTo>
                  <a:lnTo>
                    <a:pt x="118577" y="318815"/>
                  </a:lnTo>
                  <a:lnTo>
                    <a:pt x="79981" y="302457"/>
                  </a:lnTo>
                  <a:lnTo>
                    <a:pt x="47291" y="277082"/>
                  </a:lnTo>
                  <a:lnTo>
                    <a:pt x="22041" y="244235"/>
                  </a:lnTo>
                  <a:lnTo>
                    <a:pt x="5766" y="205461"/>
                  </a:lnTo>
                  <a:lnTo>
                    <a:pt x="0" y="162305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53759" y="257898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33701" y="1778254"/>
            <a:ext cx="576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Al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4027" y="1676425"/>
            <a:ext cx="8019415" cy="4119879"/>
            <a:chOff x="224027" y="1676425"/>
            <a:chExt cx="8019415" cy="4119879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1092" y="1676425"/>
              <a:ext cx="787907" cy="10619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027" y="2545080"/>
              <a:ext cx="8019287" cy="32506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74395" y="4512945"/>
            <a:ext cx="21012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83310" algn="l"/>
              </a:tabLst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Email info about  web</a:t>
            </a:r>
            <a:r>
              <a:rPr sz="2000" spc="5" dirty="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ite,	including  URL containing  session</a:t>
            </a:r>
            <a:r>
              <a:rPr sz="2000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48305" y="3569970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41445" y="3507104"/>
            <a:ext cx="177800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Access</a:t>
            </a:r>
            <a:r>
              <a:rPr sz="2000" spc="-9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website  as </a:t>
            </a: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Alice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and  request</a:t>
            </a:r>
            <a:r>
              <a:rPr sz="200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68214" y="2960370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90435" y="3455289"/>
            <a:ext cx="9753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Reque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  fulfilled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16418" y="3779646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5200" y="4572000"/>
            <a:ext cx="1295400" cy="152400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5940" y="6273495"/>
            <a:ext cx="1838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L12: </a:t>
            </a:r>
            <a:r>
              <a:rPr sz="1400" spc="-20" dirty="0">
                <a:latin typeface="Arial"/>
                <a:cs typeface="Arial"/>
              </a:rPr>
              <a:t>Dev.Ops.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2829" y="627349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98394" y="6273495"/>
            <a:ext cx="2176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UiO </a:t>
            </a:r>
            <a:r>
              <a:rPr sz="1400" dirty="0">
                <a:latin typeface="Arial"/>
                <a:cs typeface="Arial"/>
              </a:rPr>
              <a:t>INF3510 - Spring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93" y="0"/>
            <a:ext cx="86626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635" marR="5080" indent="-2655570">
              <a:lnSpc>
                <a:spcPct val="100000"/>
              </a:lnSpc>
              <a:spcBef>
                <a:spcPts val="100"/>
              </a:spcBef>
            </a:pPr>
            <a:r>
              <a:rPr dirty="0"/>
              <a:t>Broken Authentication and Session</a:t>
            </a:r>
            <a:r>
              <a:rPr spc="-145" dirty="0"/>
              <a:t> </a:t>
            </a:r>
            <a:r>
              <a:rPr dirty="0"/>
              <a:t>Mgmnt  Problem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Fix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1473453"/>
            <a:ext cx="8504555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User authentication does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necessarily provide continuous  authentication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assurance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User authentication is only at one point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 marL="355600" marR="68326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Insecure implementation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session control with a </a:t>
            </a:r>
            <a:r>
              <a:rPr sz="2400" dirty="0">
                <a:latin typeface="Arial"/>
                <a:cs typeface="Arial"/>
              </a:rPr>
              <a:t>static  </a:t>
            </a:r>
            <a:r>
              <a:rPr sz="2400" spc="-5" dirty="0">
                <a:latin typeface="Arial"/>
                <a:cs typeface="Arial"/>
              </a:rPr>
              <a:t>session </a:t>
            </a:r>
            <a:r>
              <a:rPr sz="2400" dirty="0">
                <a:latin typeface="Arial"/>
                <a:cs typeface="Arial"/>
              </a:rPr>
              <a:t>Id </a:t>
            </a:r>
            <a:r>
              <a:rPr sz="2400" spc="-5" dirty="0">
                <a:latin typeface="Arial"/>
                <a:cs typeface="Arial"/>
              </a:rPr>
              <a:t>which is passed 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Unfortunately </a:t>
            </a:r>
            <a:r>
              <a:rPr sz="2000" spc="-5" dirty="0">
                <a:latin typeface="Arial"/>
                <a:cs typeface="Arial"/>
              </a:rPr>
              <a:t>this </a:t>
            </a:r>
            <a:r>
              <a:rPr sz="2000" dirty="0">
                <a:latin typeface="Arial"/>
                <a:cs typeface="Arial"/>
              </a:rPr>
              <a:t>can be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misused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Recommendations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session </a:t>
            </a:r>
            <a:r>
              <a:rPr sz="2400" dirty="0">
                <a:latin typeface="Arial"/>
                <a:cs typeface="Arial"/>
              </a:rPr>
              <a:t>Id must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followed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E.g friom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OWASP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Examples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controls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session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Link session Id to e.g. IP address, TLS session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</a:t>
            </a:r>
            <a:r>
              <a:rPr spc="-15" dirty="0"/>
              <a:t>W</a:t>
            </a:r>
            <a:r>
              <a:rPr dirty="0"/>
              <a:t>ASP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648969"/>
            <a:ext cx="8279130" cy="5014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The Open Web Application Security</a:t>
            </a:r>
            <a:r>
              <a:rPr sz="2800" spc="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Project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3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Non-profit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organisation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Local chapters in most countries, also in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Norway</a:t>
            </a:r>
            <a:endParaRPr sz="2000">
              <a:latin typeface="Arial"/>
              <a:cs typeface="Arial"/>
            </a:endParaRPr>
          </a:p>
          <a:p>
            <a:pPr marL="355600" marR="10033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OWASP promotes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awareness and </a:t>
            </a:r>
            <a:r>
              <a:rPr sz="2400" dirty="0">
                <a:latin typeface="Arial"/>
                <a:cs typeface="Arial"/>
              </a:rPr>
              <a:t>security  </a:t>
            </a:r>
            <a:r>
              <a:rPr sz="2400" spc="-5" dirty="0">
                <a:latin typeface="Arial"/>
                <a:cs typeface="Arial"/>
              </a:rPr>
              <a:t>solutions </a:t>
            </a:r>
            <a:r>
              <a:rPr sz="2400" dirty="0">
                <a:latin typeface="Arial"/>
                <a:cs typeface="Arial"/>
              </a:rPr>
              <a:t>for Web </a:t>
            </a:r>
            <a:r>
              <a:rPr sz="2400" spc="-5" dirty="0">
                <a:latin typeface="Arial"/>
                <a:cs typeface="Arial"/>
              </a:rPr>
              <a:t>application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development.</a:t>
            </a:r>
            <a:endParaRPr sz="2400">
              <a:latin typeface="Arial"/>
              <a:cs typeface="Arial"/>
            </a:endParaRPr>
          </a:p>
          <a:p>
            <a:pPr marL="355600" marR="63436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OWASP Top-10 </a:t>
            </a:r>
            <a:r>
              <a:rPr sz="2400" dirty="0">
                <a:latin typeface="Arial"/>
                <a:cs typeface="Arial"/>
              </a:rPr>
              <a:t>security risks </a:t>
            </a:r>
            <a:r>
              <a:rPr sz="2400" spc="-5" dirty="0">
                <a:latin typeface="Arial"/>
                <a:cs typeface="Arial"/>
              </a:rPr>
              <a:t>identify the most critical  security risks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providing online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Top 10 list also recommends relevant security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OWASP ASVS (Application Security Verification Standard)  specifies requirements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application-level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Provides and maintains </a:t>
            </a:r>
            <a:r>
              <a:rPr sz="2400" dirty="0">
                <a:latin typeface="Arial"/>
                <a:cs typeface="Arial"/>
              </a:rPr>
              <a:t>many free </a:t>
            </a:r>
            <a:r>
              <a:rPr sz="2400" spc="-5" dirty="0">
                <a:latin typeface="Arial"/>
                <a:cs typeface="Arial"/>
              </a:rPr>
              <a:t>tools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scanning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security vulnerability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fixing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152400"/>
            <a:ext cx="1295400" cy="1295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614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Top-10 </a:t>
            </a:r>
            <a:r>
              <a:rPr dirty="0"/>
              <a:t>Web Application</a:t>
            </a:r>
            <a:r>
              <a:rPr spc="-80" dirty="0"/>
              <a:t> </a:t>
            </a:r>
            <a:r>
              <a:rPr spc="-5" dirty="0"/>
              <a:t>Risks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8279"/>
            <a:ext cx="7094220" cy="44151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Injection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Broken Authentication and Session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Cross-Site Scripting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(XSS)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Insecure Direct </a:t>
            </a:r>
            <a:r>
              <a:rPr sz="2400" dirty="0">
                <a:latin typeface="Arial"/>
                <a:cs typeface="Arial"/>
              </a:rPr>
              <a:t>Object</a:t>
            </a:r>
            <a:r>
              <a:rPr sz="2400" spc="-5" dirty="0">
                <a:latin typeface="Arial"/>
                <a:cs typeface="Arial"/>
              </a:rPr>
              <a:t> References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Misconfiguration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Sensitive Data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Exposure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Missing Function Level Access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Cross-Site Request </a:t>
            </a:r>
            <a:r>
              <a:rPr sz="2400" dirty="0">
                <a:latin typeface="Arial"/>
                <a:cs typeface="Arial"/>
              </a:rPr>
              <a:t>Forgery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(CSRF)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Using Components with Known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Vulnerabilities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Unvalidated Redirects 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Forwards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0" y="152400"/>
            <a:ext cx="1295400" cy="1295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80" y="2669794"/>
            <a:ext cx="2228356" cy="14730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8104" y="3709912"/>
            <a:ext cx="1514856" cy="10022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5072" y="1104950"/>
            <a:ext cx="3487420" cy="1570990"/>
            <a:chOff x="405072" y="1104950"/>
            <a:chExt cx="3487420" cy="15709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072" y="1703904"/>
              <a:ext cx="1484632" cy="9236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0914" y="1181099"/>
              <a:ext cx="1151890" cy="652780"/>
            </a:xfrm>
            <a:custGeom>
              <a:avLst/>
              <a:gdLst/>
              <a:ahLst/>
              <a:cxnLst/>
              <a:rect l="l" t="t" r="r" b="b"/>
              <a:pathLst>
                <a:path w="1151889" h="652780">
                  <a:moveTo>
                    <a:pt x="1151382" y="0"/>
                  </a:moveTo>
                  <a:lnTo>
                    <a:pt x="1070610" y="0"/>
                  </a:lnTo>
                  <a:lnTo>
                    <a:pt x="1070610" y="5080"/>
                  </a:lnTo>
                  <a:lnTo>
                    <a:pt x="1070610" y="8890"/>
                  </a:lnTo>
                  <a:lnTo>
                    <a:pt x="1070610" y="572770"/>
                  </a:lnTo>
                  <a:lnTo>
                    <a:pt x="9144" y="572770"/>
                  </a:lnTo>
                  <a:lnTo>
                    <a:pt x="4572" y="572770"/>
                  </a:lnTo>
                  <a:lnTo>
                    <a:pt x="0" y="572770"/>
                  </a:lnTo>
                  <a:lnTo>
                    <a:pt x="0" y="643890"/>
                  </a:lnTo>
                  <a:lnTo>
                    <a:pt x="0" y="652780"/>
                  </a:lnTo>
                  <a:lnTo>
                    <a:pt x="1151382" y="652780"/>
                  </a:lnTo>
                  <a:lnTo>
                    <a:pt x="1151382" y="643890"/>
                  </a:lnTo>
                  <a:lnTo>
                    <a:pt x="1151382" y="8890"/>
                  </a:lnTo>
                  <a:lnTo>
                    <a:pt x="115138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9285" y="1109522"/>
              <a:ext cx="1142365" cy="644525"/>
            </a:xfrm>
            <a:custGeom>
              <a:avLst/>
              <a:gdLst/>
              <a:ahLst/>
              <a:cxnLst/>
              <a:rect l="l" t="t" r="r" b="b"/>
              <a:pathLst>
                <a:path w="1142364" h="644525">
                  <a:moveTo>
                    <a:pt x="0" y="643966"/>
                  </a:moveTo>
                  <a:lnTo>
                    <a:pt x="1142263" y="643966"/>
                  </a:lnTo>
                  <a:lnTo>
                    <a:pt x="1142263" y="0"/>
                  </a:lnTo>
                  <a:lnTo>
                    <a:pt x="0" y="0"/>
                  </a:lnTo>
                  <a:lnTo>
                    <a:pt x="0" y="643966"/>
                  </a:lnTo>
                  <a:close/>
                </a:path>
                <a:path w="1142364" h="644525">
                  <a:moveTo>
                    <a:pt x="976884" y="195275"/>
                  </a:moveTo>
                  <a:lnTo>
                    <a:pt x="1086050" y="195275"/>
                  </a:lnTo>
                  <a:lnTo>
                    <a:pt x="1086050" y="60579"/>
                  </a:lnTo>
                  <a:lnTo>
                    <a:pt x="976884" y="60579"/>
                  </a:lnTo>
                  <a:lnTo>
                    <a:pt x="976884" y="195275"/>
                  </a:lnTo>
                  <a:close/>
                </a:path>
                <a:path w="1142364" h="644525">
                  <a:moveTo>
                    <a:pt x="45974" y="82372"/>
                  </a:moveTo>
                  <a:lnTo>
                    <a:pt x="392099" y="82372"/>
                  </a:lnTo>
                  <a:lnTo>
                    <a:pt x="392099" y="62185"/>
                  </a:lnTo>
                  <a:lnTo>
                    <a:pt x="45974" y="62185"/>
                  </a:lnTo>
                  <a:lnTo>
                    <a:pt x="45974" y="82372"/>
                  </a:lnTo>
                  <a:close/>
                </a:path>
                <a:path w="1142364" h="644525">
                  <a:moveTo>
                    <a:pt x="45974" y="112725"/>
                  </a:moveTo>
                  <a:lnTo>
                    <a:pt x="392099" y="112725"/>
                  </a:lnTo>
                  <a:lnTo>
                    <a:pt x="392099" y="92508"/>
                  </a:lnTo>
                  <a:lnTo>
                    <a:pt x="45974" y="92508"/>
                  </a:lnTo>
                  <a:lnTo>
                    <a:pt x="45974" y="112725"/>
                  </a:lnTo>
                  <a:close/>
                </a:path>
                <a:path w="1142364" h="644525">
                  <a:moveTo>
                    <a:pt x="45974" y="143078"/>
                  </a:moveTo>
                  <a:lnTo>
                    <a:pt x="392099" y="143078"/>
                  </a:lnTo>
                  <a:lnTo>
                    <a:pt x="392099" y="122861"/>
                  </a:lnTo>
                  <a:lnTo>
                    <a:pt x="45974" y="122861"/>
                  </a:lnTo>
                  <a:lnTo>
                    <a:pt x="45974" y="143078"/>
                  </a:lnTo>
                  <a:close/>
                </a:path>
                <a:path w="1142364" h="644525">
                  <a:moveTo>
                    <a:pt x="270509" y="173304"/>
                  </a:moveTo>
                  <a:lnTo>
                    <a:pt x="392112" y="173304"/>
                  </a:lnTo>
                  <a:lnTo>
                    <a:pt x="392112" y="153087"/>
                  </a:lnTo>
                  <a:lnTo>
                    <a:pt x="270509" y="153087"/>
                  </a:lnTo>
                  <a:lnTo>
                    <a:pt x="270509" y="1733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5922" y="1872995"/>
              <a:ext cx="864615" cy="8025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215265"/>
            <a:ext cx="670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do </a:t>
            </a:r>
            <a:r>
              <a:rPr dirty="0"/>
              <a:t>computers get </a:t>
            </a:r>
            <a:r>
              <a:rPr spc="-5" dirty="0"/>
              <a:t>infected</a:t>
            </a:r>
            <a:r>
              <a:rPr spc="-55" dirty="0"/>
              <a:t> </a:t>
            </a:r>
            <a:r>
              <a:rPr spc="-5" dirty="0"/>
              <a:t>?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67455" y="1984248"/>
            <a:ext cx="2231136" cy="153161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34745" y="4768000"/>
            <a:ext cx="2955925" cy="1168400"/>
            <a:chOff x="1034745" y="4768000"/>
            <a:chExt cx="2955925" cy="11684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745" y="4768000"/>
              <a:ext cx="1037315" cy="5699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4318" y="5001767"/>
              <a:ext cx="1036111" cy="9340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65575" y="1127252"/>
            <a:ext cx="5082540" cy="3589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Executing attachments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emails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which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contain </a:t>
            </a:r>
            <a:r>
              <a:rPr sz="1800" spc="-10" dirty="0">
                <a:latin typeface="Arial"/>
                <a:cs typeface="Arial"/>
              </a:rPr>
              <a:t>exploits </a:t>
            </a:r>
            <a:r>
              <a:rPr sz="1800" spc="-5" dirty="0">
                <a:latin typeface="Arial"/>
                <a:cs typeface="Arial"/>
              </a:rPr>
              <a:t>or malicious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727200" marR="18732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Accessing a malicious or  infected </a:t>
            </a:r>
            <a:r>
              <a:rPr sz="1800" spc="-10" dirty="0">
                <a:latin typeface="Arial"/>
                <a:cs typeface="Arial"/>
              </a:rPr>
              <a:t>website </a:t>
            </a:r>
            <a:r>
              <a:rPr sz="1800" spc="-15" dirty="0">
                <a:latin typeface="Arial"/>
                <a:cs typeface="Arial"/>
              </a:rPr>
              <a:t>which  </a:t>
            </a:r>
            <a:r>
              <a:rPr sz="1800" spc="-5" dirty="0">
                <a:latin typeface="Arial"/>
                <a:cs typeface="Arial"/>
              </a:rPr>
              <a:t>contains a malicious script, or  installing and starting malicious  programs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765175" marR="5080" algn="just">
              <a:lnSpc>
                <a:spcPct val="100000"/>
              </a:lnSpc>
              <a:spcBef>
                <a:spcPts val="1480"/>
              </a:spcBef>
            </a:pPr>
            <a:r>
              <a:rPr sz="1800" spc="-5" dirty="0">
                <a:latin typeface="Arial"/>
                <a:cs typeface="Arial"/>
              </a:rPr>
              <a:t>Direct </a:t>
            </a:r>
            <a:r>
              <a:rPr sz="1800" dirty="0">
                <a:latin typeface="Arial"/>
                <a:cs typeface="Arial"/>
              </a:rPr>
              <a:t>attacks </a:t>
            </a:r>
            <a:r>
              <a:rPr sz="1800" spc="-5" dirty="0">
                <a:latin typeface="Arial"/>
                <a:cs typeface="Arial"/>
              </a:rPr>
              <a:t>from the </a:t>
            </a:r>
            <a:r>
              <a:rPr sz="1800" spc="-10" dirty="0">
                <a:latin typeface="Arial"/>
                <a:cs typeface="Arial"/>
              </a:rPr>
              <a:t>network, </a:t>
            </a:r>
            <a:r>
              <a:rPr sz="1800" spc="-15" dirty="0">
                <a:latin typeface="Arial"/>
                <a:cs typeface="Arial"/>
              </a:rPr>
              <a:t>which </a:t>
            </a:r>
            <a:r>
              <a:rPr sz="1800" spc="-5" dirty="0">
                <a:latin typeface="Arial"/>
                <a:cs typeface="Arial"/>
              </a:rPr>
              <a:t>e.g.  </a:t>
            </a:r>
            <a:r>
              <a:rPr sz="1800" spc="-10" dirty="0">
                <a:latin typeface="Arial"/>
                <a:cs typeface="Arial"/>
              </a:rPr>
              <a:t>exploit </a:t>
            </a:r>
            <a:r>
              <a:rPr sz="1800" spc="-5" dirty="0">
                <a:latin typeface="Arial"/>
                <a:cs typeface="Arial"/>
              </a:rPr>
              <a:t>vulnerabilities in </a:t>
            </a:r>
            <a:r>
              <a:rPr sz="1800" dirty="0">
                <a:latin typeface="Arial"/>
                <a:cs typeface="Arial"/>
              </a:rPr>
              <a:t>OS </a:t>
            </a:r>
            <a:r>
              <a:rPr sz="1800" spc="-5" dirty="0">
                <a:latin typeface="Arial"/>
                <a:cs typeface="Arial"/>
              </a:rPr>
              <a:t>or applications  such </a:t>
            </a:r>
            <a:r>
              <a:rPr sz="1800" spc="-15" dirty="0">
                <a:latin typeface="Arial"/>
                <a:cs typeface="Arial"/>
              </a:rPr>
              <a:t>web </a:t>
            </a:r>
            <a:r>
              <a:rPr sz="1800" spc="-5" dirty="0">
                <a:latin typeface="Arial"/>
                <a:cs typeface="Arial"/>
              </a:rPr>
              <a:t>servers or </a:t>
            </a:r>
            <a:r>
              <a:rPr sz="1800" dirty="0">
                <a:latin typeface="Arial"/>
                <a:cs typeface="Arial"/>
              </a:rPr>
              <a:t>SQL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databases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5575" y="5290566"/>
            <a:ext cx="372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Installing infected/malicious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466" y="5299659"/>
            <a:ext cx="2501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Plugging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external  devices that are infected 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malicious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6124" y="3355847"/>
            <a:ext cx="1977389" cy="2030730"/>
            <a:chOff x="1196124" y="3355847"/>
            <a:chExt cx="1977389" cy="203073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124" y="4140453"/>
              <a:ext cx="385660" cy="6250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6584" y="3355847"/>
              <a:ext cx="1286764" cy="203034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1200" y="2871216"/>
            <a:ext cx="1188720" cy="327660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5607"/>
            <a:ext cx="64331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General </a:t>
            </a:r>
            <a:r>
              <a:rPr sz="3200" dirty="0"/>
              <a:t>Data Protection</a:t>
            </a:r>
            <a:r>
              <a:rPr sz="3200" spc="-95" dirty="0"/>
              <a:t> </a:t>
            </a:r>
            <a:r>
              <a:rPr sz="3200" spc="-5" dirty="0"/>
              <a:t>Regulation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39" y="943101"/>
            <a:ext cx="8841105" cy="4453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EU legislation is translated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unchanged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Paragraphs §25 and §32 are particularly relevant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Requirement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privacy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design and security by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designers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know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principles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privacy by design and  security 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design,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otherwise, the system are illegal to use by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definition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Fines up </a:t>
            </a:r>
            <a:r>
              <a:rPr sz="2400" dirty="0">
                <a:latin typeface="Arial"/>
                <a:cs typeface="Arial"/>
              </a:rPr>
              <a:t>to € </a:t>
            </a:r>
            <a:r>
              <a:rPr sz="2400" spc="-5" dirty="0">
                <a:latin typeface="Arial"/>
                <a:cs typeface="Arial"/>
              </a:rPr>
              <a:t>20,000,000 or 4%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  <a:p>
            <a:pPr marL="355600" marR="1905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Norwegian Parliament Stortinget decided on 10 April 2018  </a:t>
            </a:r>
            <a:r>
              <a:rPr sz="2400" dirty="0">
                <a:latin typeface="Arial"/>
                <a:cs typeface="Arial"/>
              </a:rPr>
              <a:t>that IT </a:t>
            </a:r>
            <a:r>
              <a:rPr sz="2400" spc="-5" dirty="0">
                <a:latin typeface="Arial"/>
                <a:cs typeface="Arial"/>
              </a:rPr>
              <a:t>education programs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have mandatory courses in  information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4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ttps://www.tekna.no/aktuelt/tekna-gjennomslag-om-ikt-sikkerhet-i-utdanningen/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2735" y="0"/>
            <a:ext cx="1731263" cy="8686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6290385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IN1030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8990" y="6290385"/>
            <a:ext cx="25222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Innebygd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informasjonssikkerhet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912" y="0"/>
            <a:ext cx="8705215" cy="4596765"/>
            <a:chOff x="438912" y="0"/>
            <a:chExt cx="8705215" cy="459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2735" y="0"/>
              <a:ext cx="1731263" cy="8686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" y="0"/>
              <a:ext cx="8267700" cy="449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7362" y="3394709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598" y="0"/>
                  </a:lnTo>
                  <a:lnTo>
                    <a:pt x="0" y="594359"/>
                  </a:lnTo>
                  <a:lnTo>
                    <a:pt x="339598" y="1188720"/>
                  </a:lnTo>
                  <a:lnTo>
                    <a:pt x="2403602" y="1188720"/>
                  </a:lnTo>
                  <a:lnTo>
                    <a:pt x="2743200" y="594359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FFFF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77362" y="3394709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59"/>
                  </a:moveTo>
                  <a:lnTo>
                    <a:pt x="339598" y="0"/>
                  </a:lnTo>
                  <a:lnTo>
                    <a:pt x="2403602" y="0"/>
                  </a:lnTo>
                  <a:lnTo>
                    <a:pt x="2743200" y="594359"/>
                  </a:lnTo>
                  <a:lnTo>
                    <a:pt x="2403602" y="1188720"/>
                  </a:lnTo>
                  <a:lnTo>
                    <a:pt x="339598" y="1188720"/>
                  </a:lnTo>
                  <a:lnTo>
                    <a:pt x="0" y="59435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80078" y="3798570"/>
            <a:ext cx="936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raining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67392" y="1939988"/>
            <a:ext cx="2769235" cy="1214755"/>
            <a:chOff x="3267392" y="1939988"/>
            <a:chExt cx="2769235" cy="1214755"/>
          </a:xfrm>
        </p:grpSpPr>
        <p:sp>
          <p:nvSpPr>
            <p:cNvPr id="9" name="object 9"/>
            <p:cNvSpPr/>
            <p:nvPr/>
          </p:nvSpPr>
          <p:spPr>
            <a:xfrm>
              <a:off x="3280409" y="1953006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598" y="0"/>
                  </a:lnTo>
                  <a:lnTo>
                    <a:pt x="0" y="594360"/>
                  </a:lnTo>
                  <a:lnTo>
                    <a:pt x="339598" y="1188720"/>
                  </a:lnTo>
                  <a:lnTo>
                    <a:pt x="2403602" y="1188720"/>
                  </a:lnTo>
                  <a:lnTo>
                    <a:pt x="2743200" y="594360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66CC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0409" y="1953006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60"/>
                  </a:moveTo>
                  <a:lnTo>
                    <a:pt x="339598" y="0"/>
                  </a:lnTo>
                  <a:lnTo>
                    <a:pt x="2403602" y="0"/>
                  </a:lnTo>
                  <a:lnTo>
                    <a:pt x="2743200" y="594360"/>
                  </a:lnTo>
                  <a:lnTo>
                    <a:pt x="2403602" y="1188720"/>
                  </a:lnTo>
                  <a:lnTo>
                    <a:pt x="339598" y="118872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44797" y="2357120"/>
            <a:ext cx="16109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Requi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ements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31344" y="2666936"/>
            <a:ext cx="2769235" cy="1214755"/>
            <a:chOff x="5931344" y="2666936"/>
            <a:chExt cx="2769235" cy="1214755"/>
          </a:xfrm>
        </p:grpSpPr>
        <p:sp>
          <p:nvSpPr>
            <p:cNvPr id="13" name="object 13"/>
            <p:cNvSpPr/>
            <p:nvPr/>
          </p:nvSpPr>
          <p:spPr>
            <a:xfrm>
              <a:off x="5944362" y="2679953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598" y="0"/>
                  </a:lnTo>
                  <a:lnTo>
                    <a:pt x="0" y="594360"/>
                  </a:lnTo>
                  <a:lnTo>
                    <a:pt x="339598" y="1188720"/>
                  </a:lnTo>
                  <a:lnTo>
                    <a:pt x="2403602" y="1188720"/>
                  </a:lnTo>
                  <a:lnTo>
                    <a:pt x="2743199" y="594360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FFCC00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4362" y="2679953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60"/>
                  </a:moveTo>
                  <a:lnTo>
                    <a:pt x="339598" y="0"/>
                  </a:lnTo>
                  <a:lnTo>
                    <a:pt x="2403602" y="0"/>
                  </a:lnTo>
                  <a:lnTo>
                    <a:pt x="2743199" y="594360"/>
                  </a:lnTo>
                  <a:lnTo>
                    <a:pt x="2403602" y="1188720"/>
                  </a:lnTo>
                  <a:lnTo>
                    <a:pt x="339598" y="118872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05625" y="3084068"/>
            <a:ext cx="818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31344" y="4102544"/>
            <a:ext cx="2769235" cy="1214755"/>
            <a:chOff x="5931344" y="4102544"/>
            <a:chExt cx="2769235" cy="1214755"/>
          </a:xfrm>
        </p:grpSpPr>
        <p:sp>
          <p:nvSpPr>
            <p:cNvPr id="17" name="object 17"/>
            <p:cNvSpPr/>
            <p:nvPr/>
          </p:nvSpPr>
          <p:spPr>
            <a:xfrm>
              <a:off x="5944362" y="4115562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598" y="0"/>
                  </a:lnTo>
                  <a:lnTo>
                    <a:pt x="0" y="594360"/>
                  </a:lnTo>
                  <a:lnTo>
                    <a:pt x="339598" y="1188720"/>
                  </a:lnTo>
                  <a:lnTo>
                    <a:pt x="2403602" y="1188720"/>
                  </a:lnTo>
                  <a:lnTo>
                    <a:pt x="2743199" y="594360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00CC99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44362" y="4115562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60"/>
                  </a:moveTo>
                  <a:lnTo>
                    <a:pt x="339598" y="0"/>
                  </a:lnTo>
                  <a:lnTo>
                    <a:pt x="2403602" y="0"/>
                  </a:lnTo>
                  <a:lnTo>
                    <a:pt x="2743199" y="594360"/>
                  </a:lnTo>
                  <a:lnTo>
                    <a:pt x="2403602" y="1188720"/>
                  </a:lnTo>
                  <a:lnTo>
                    <a:pt x="339598" y="118872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99529" y="4520310"/>
            <a:ext cx="832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Coding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67392" y="4821872"/>
            <a:ext cx="2769235" cy="1214755"/>
            <a:chOff x="3267392" y="4821872"/>
            <a:chExt cx="2769235" cy="1214755"/>
          </a:xfrm>
        </p:grpSpPr>
        <p:sp>
          <p:nvSpPr>
            <p:cNvPr id="21" name="object 21"/>
            <p:cNvSpPr/>
            <p:nvPr/>
          </p:nvSpPr>
          <p:spPr>
            <a:xfrm>
              <a:off x="3280409" y="4834889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598" y="0"/>
                  </a:lnTo>
                  <a:lnTo>
                    <a:pt x="0" y="594360"/>
                  </a:lnTo>
                  <a:lnTo>
                    <a:pt x="339598" y="1188720"/>
                  </a:lnTo>
                  <a:lnTo>
                    <a:pt x="2403602" y="1188720"/>
                  </a:lnTo>
                  <a:lnTo>
                    <a:pt x="2743200" y="594360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FFCCFF">
                <a:alpha val="6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0409" y="4834889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60"/>
                  </a:moveTo>
                  <a:lnTo>
                    <a:pt x="339598" y="0"/>
                  </a:lnTo>
                  <a:lnTo>
                    <a:pt x="2403602" y="0"/>
                  </a:lnTo>
                  <a:lnTo>
                    <a:pt x="2743200" y="594360"/>
                  </a:lnTo>
                  <a:lnTo>
                    <a:pt x="2403602" y="1188720"/>
                  </a:lnTo>
                  <a:lnTo>
                    <a:pt x="339598" y="118872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404486" y="5240273"/>
            <a:ext cx="494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7344" y="4096448"/>
            <a:ext cx="2769235" cy="1214755"/>
            <a:chOff x="597344" y="4096448"/>
            <a:chExt cx="2769235" cy="1214755"/>
          </a:xfrm>
        </p:grpSpPr>
        <p:sp>
          <p:nvSpPr>
            <p:cNvPr id="25" name="object 25"/>
            <p:cNvSpPr/>
            <p:nvPr/>
          </p:nvSpPr>
          <p:spPr>
            <a:xfrm>
              <a:off x="610361" y="4109465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623" y="0"/>
                  </a:lnTo>
                  <a:lnTo>
                    <a:pt x="0" y="594359"/>
                  </a:lnTo>
                  <a:lnTo>
                    <a:pt x="339623" y="1188719"/>
                  </a:lnTo>
                  <a:lnTo>
                    <a:pt x="2403602" y="1188719"/>
                  </a:lnTo>
                  <a:lnTo>
                    <a:pt x="2743200" y="594359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FFFF66">
                <a:alpha val="5725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0361" y="4109465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59"/>
                  </a:moveTo>
                  <a:lnTo>
                    <a:pt x="339623" y="0"/>
                  </a:lnTo>
                  <a:lnTo>
                    <a:pt x="2403602" y="0"/>
                  </a:lnTo>
                  <a:lnTo>
                    <a:pt x="2743200" y="594359"/>
                  </a:lnTo>
                  <a:lnTo>
                    <a:pt x="2403602" y="1188719"/>
                  </a:lnTo>
                  <a:lnTo>
                    <a:pt x="339623" y="1188719"/>
                  </a:lnTo>
                  <a:lnTo>
                    <a:pt x="0" y="59435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8796" y="4513579"/>
            <a:ext cx="1385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Deployment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7408" y="2665476"/>
            <a:ext cx="2769235" cy="1214755"/>
            <a:chOff x="597408" y="2665476"/>
            <a:chExt cx="2769235" cy="1214755"/>
          </a:xfrm>
        </p:grpSpPr>
        <p:sp>
          <p:nvSpPr>
            <p:cNvPr id="29" name="object 29"/>
            <p:cNvSpPr/>
            <p:nvPr/>
          </p:nvSpPr>
          <p:spPr>
            <a:xfrm>
              <a:off x="610362" y="2678430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2403602" y="0"/>
                  </a:moveTo>
                  <a:lnTo>
                    <a:pt x="339623" y="0"/>
                  </a:lnTo>
                  <a:lnTo>
                    <a:pt x="0" y="594360"/>
                  </a:lnTo>
                  <a:lnTo>
                    <a:pt x="339623" y="1188720"/>
                  </a:lnTo>
                  <a:lnTo>
                    <a:pt x="2403602" y="1188720"/>
                  </a:lnTo>
                  <a:lnTo>
                    <a:pt x="2743200" y="594360"/>
                  </a:lnTo>
                  <a:lnTo>
                    <a:pt x="2403602" y="0"/>
                  </a:lnTo>
                  <a:close/>
                </a:path>
              </a:pathLst>
            </a:custGeom>
            <a:solidFill>
              <a:srgbClr val="00F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362" y="2678430"/>
              <a:ext cx="2743200" cy="1188720"/>
            </a:xfrm>
            <a:custGeom>
              <a:avLst/>
              <a:gdLst/>
              <a:ahLst/>
              <a:cxnLst/>
              <a:rect l="l" t="t" r="r" b="b"/>
              <a:pathLst>
                <a:path w="2743200" h="1188720">
                  <a:moveTo>
                    <a:pt x="0" y="594360"/>
                  </a:moveTo>
                  <a:lnTo>
                    <a:pt x="339623" y="0"/>
                  </a:lnTo>
                  <a:lnTo>
                    <a:pt x="2403602" y="0"/>
                  </a:lnTo>
                  <a:lnTo>
                    <a:pt x="2743200" y="594360"/>
                  </a:lnTo>
                  <a:lnTo>
                    <a:pt x="2403602" y="1188720"/>
                  </a:lnTo>
                  <a:lnTo>
                    <a:pt x="339623" y="118872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45183" y="3082289"/>
            <a:ext cx="1272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40" y="6290385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IN1030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348990" y="6290385"/>
            <a:ext cx="25222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Innebygd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informasjonssikkerhet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894838" y="206197"/>
            <a:ext cx="342709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90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</a:rPr>
              <a:t>Security by Design  is a legal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requirement</a:t>
            </a:r>
            <a:endParaRPr sz="2800"/>
          </a:p>
          <a:p>
            <a:pPr marL="69659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000000"/>
                </a:solidFill>
              </a:rPr>
              <a:t>under</a:t>
            </a:r>
            <a:r>
              <a:rPr sz="2800" spc="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GDPR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383"/>
            <a:ext cx="5796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Agile </a:t>
            </a:r>
            <a:r>
              <a:rPr spc="-5" dirty="0"/>
              <a:t>Software</a:t>
            </a:r>
            <a:r>
              <a:rPr spc="-55" dirty="0"/>
              <a:t> </a:t>
            </a:r>
            <a:r>
              <a:rPr dirty="0"/>
              <a:t>Development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7270" y="4114038"/>
            <a:ext cx="5469890" cy="17081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Requirements are specified as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stories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</a:t>
            </a:r>
            <a:r>
              <a:rPr sz="2400" dirty="0">
                <a:latin typeface="Arial"/>
                <a:cs typeface="Arial"/>
              </a:rPr>
              <a:t>story </a:t>
            </a:r>
            <a:r>
              <a:rPr sz="2400" spc="-5" dirty="0">
                <a:latin typeface="Arial"/>
                <a:cs typeface="Arial"/>
              </a:rPr>
              <a:t>implemented as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sprint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Repeated sprint cycles until all stories  are implemented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64" y="1526794"/>
            <a:ext cx="7186295" cy="2869565"/>
            <a:chOff x="16764" y="1526794"/>
            <a:chExt cx="7186295" cy="2869565"/>
          </a:xfrm>
        </p:grpSpPr>
        <p:sp>
          <p:nvSpPr>
            <p:cNvPr id="5" name="object 5"/>
            <p:cNvSpPr/>
            <p:nvPr/>
          </p:nvSpPr>
          <p:spPr>
            <a:xfrm>
              <a:off x="1382267" y="2263140"/>
              <a:ext cx="5814060" cy="2127250"/>
            </a:xfrm>
            <a:custGeom>
              <a:avLst/>
              <a:gdLst/>
              <a:ahLst/>
              <a:cxnLst/>
              <a:rect l="l" t="t" r="r" b="b"/>
              <a:pathLst>
                <a:path w="5814059" h="2127250">
                  <a:moveTo>
                    <a:pt x="543559" y="1553972"/>
                  </a:moveTo>
                  <a:lnTo>
                    <a:pt x="498348" y="1551393"/>
                  </a:lnTo>
                  <a:lnTo>
                    <a:pt x="453898" y="1553483"/>
                  </a:lnTo>
                  <a:lnTo>
                    <a:pt x="410402" y="1560059"/>
                  </a:lnTo>
                  <a:lnTo>
                    <a:pt x="368050" y="1570939"/>
                  </a:lnTo>
                  <a:lnTo>
                    <a:pt x="327033" y="1585938"/>
                  </a:lnTo>
                  <a:lnTo>
                    <a:pt x="287542" y="1604875"/>
                  </a:lnTo>
                  <a:lnTo>
                    <a:pt x="249767" y="1627566"/>
                  </a:lnTo>
                  <a:lnTo>
                    <a:pt x="213901" y="1653829"/>
                  </a:lnTo>
                  <a:lnTo>
                    <a:pt x="180133" y="1683480"/>
                  </a:lnTo>
                  <a:lnTo>
                    <a:pt x="148655" y="1716336"/>
                  </a:lnTo>
                  <a:lnTo>
                    <a:pt x="119657" y="1752216"/>
                  </a:lnTo>
                  <a:lnTo>
                    <a:pt x="93330" y="1790935"/>
                  </a:lnTo>
                  <a:lnTo>
                    <a:pt x="69866" y="1832311"/>
                  </a:lnTo>
                  <a:lnTo>
                    <a:pt x="49455" y="1876160"/>
                  </a:lnTo>
                  <a:lnTo>
                    <a:pt x="32287" y="1922301"/>
                  </a:lnTo>
                  <a:lnTo>
                    <a:pt x="18555" y="1970550"/>
                  </a:lnTo>
                  <a:lnTo>
                    <a:pt x="8448" y="2020723"/>
                  </a:lnTo>
                  <a:lnTo>
                    <a:pt x="2159" y="2072640"/>
                  </a:lnTo>
                  <a:lnTo>
                    <a:pt x="140" y="2113198"/>
                  </a:lnTo>
                  <a:lnTo>
                    <a:pt x="0" y="2126742"/>
                  </a:lnTo>
                </a:path>
                <a:path w="5814059" h="2127250">
                  <a:moveTo>
                    <a:pt x="347471" y="713232"/>
                  </a:moveTo>
                  <a:lnTo>
                    <a:pt x="355961" y="656597"/>
                  </a:lnTo>
                  <a:lnTo>
                    <a:pt x="370856" y="619505"/>
                  </a:lnTo>
                  <a:lnTo>
                    <a:pt x="392920" y="583003"/>
                  </a:lnTo>
                  <a:lnTo>
                    <a:pt x="421964" y="547140"/>
                  </a:lnTo>
                  <a:lnTo>
                    <a:pt x="457797" y="511964"/>
                  </a:lnTo>
                  <a:lnTo>
                    <a:pt x="500232" y="477526"/>
                  </a:lnTo>
                  <a:lnTo>
                    <a:pt x="549080" y="443874"/>
                  </a:lnTo>
                  <a:lnTo>
                    <a:pt x="604152" y="411058"/>
                  </a:lnTo>
                  <a:lnTo>
                    <a:pt x="665258" y="379127"/>
                  </a:lnTo>
                  <a:lnTo>
                    <a:pt x="732211" y="348130"/>
                  </a:lnTo>
                  <a:lnTo>
                    <a:pt x="767820" y="332997"/>
                  </a:lnTo>
                  <a:lnTo>
                    <a:pt x="804820" y="318116"/>
                  </a:lnTo>
                  <a:lnTo>
                    <a:pt x="843187" y="303494"/>
                  </a:lnTo>
                  <a:lnTo>
                    <a:pt x="882897" y="289136"/>
                  </a:lnTo>
                  <a:lnTo>
                    <a:pt x="923927" y="275048"/>
                  </a:lnTo>
                  <a:lnTo>
                    <a:pt x="966253" y="261237"/>
                  </a:lnTo>
                  <a:lnTo>
                    <a:pt x="1009852" y="247709"/>
                  </a:lnTo>
                  <a:lnTo>
                    <a:pt x="1054700" y="234470"/>
                  </a:lnTo>
                  <a:lnTo>
                    <a:pt x="1100773" y="221525"/>
                  </a:lnTo>
                  <a:lnTo>
                    <a:pt x="1148048" y="208883"/>
                  </a:lnTo>
                  <a:lnTo>
                    <a:pt x="1196501" y="196547"/>
                  </a:lnTo>
                  <a:lnTo>
                    <a:pt x="1246108" y="184526"/>
                  </a:lnTo>
                  <a:lnTo>
                    <a:pt x="1296846" y="172824"/>
                  </a:lnTo>
                  <a:lnTo>
                    <a:pt x="1348691" y="161448"/>
                  </a:lnTo>
                  <a:lnTo>
                    <a:pt x="1401621" y="150404"/>
                  </a:lnTo>
                  <a:lnTo>
                    <a:pt x="1455610" y="139698"/>
                  </a:lnTo>
                  <a:lnTo>
                    <a:pt x="1510635" y="129337"/>
                  </a:lnTo>
                  <a:lnTo>
                    <a:pt x="1566673" y="119327"/>
                  </a:lnTo>
                  <a:lnTo>
                    <a:pt x="1623701" y="109673"/>
                  </a:lnTo>
                  <a:lnTo>
                    <a:pt x="1681694" y="100381"/>
                  </a:lnTo>
                  <a:lnTo>
                    <a:pt x="1740628" y="91459"/>
                  </a:lnTo>
                  <a:lnTo>
                    <a:pt x="1800482" y="82913"/>
                  </a:lnTo>
                  <a:lnTo>
                    <a:pt x="1861230" y="74747"/>
                  </a:lnTo>
                  <a:lnTo>
                    <a:pt x="1922849" y="66969"/>
                  </a:lnTo>
                  <a:lnTo>
                    <a:pt x="1985315" y="59585"/>
                  </a:lnTo>
                  <a:lnTo>
                    <a:pt x="2048605" y="52600"/>
                  </a:lnTo>
                  <a:lnTo>
                    <a:pt x="2112696" y="46022"/>
                  </a:lnTo>
                  <a:lnTo>
                    <a:pt x="2177563" y="39855"/>
                  </a:lnTo>
                  <a:lnTo>
                    <a:pt x="2243183" y="34107"/>
                  </a:lnTo>
                  <a:lnTo>
                    <a:pt x="2309533" y="28784"/>
                  </a:lnTo>
                  <a:lnTo>
                    <a:pt x="2376588" y="23891"/>
                  </a:lnTo>
                  <a:lnTo>
                    <a:pt x="2444326" y="19435"/>
                  </a:lnTo>
                  <a:lnTo>
                    <a:pt x="2512722" y="15421"/>
                  </a:lnTo>
                  <a:lnTo>
                    <a:pt x="2581753" y="11857"/>
                  </a:lnTo>
                  <a:lnTo>
                    <a:pt x="2651396" y="8748"/>
                  </a:lnTo>
                  <a:lnTo>
                    <a:pt x="2721626" y="6101"/>
                  </a:lnTo>
                  <a:lnTo>
                    <a:pt x="2792420" y="3921"/>
                  </a:lnTo>
                  <a:lnTo>
                    <a:pt x="2863755" y="2214"/>
                  </a:lnTo>
                  <a:lnTo>
                    <a:pt x="2935606" y="988"/>
                  </a:lnTo>
                  <a:lnTo>
                    <a:pt x="3007951" y="248"/>
                  </a:lnTo>
                  <a:lnTo>
                    <a:pt x="3080766" y="0"/>
                  </a:lnTo>
                  <a:lnTo>
                    <a:pt x="3153580" y="248"/>
                  </a:lnTo>
                  <a:lnTo>
                    <a:pt x="3225925" y="988"/>
                  </a:lnTo>
                  <a:lnTo>
                    <a:pt x="3297776" y="2214"/>
                  </a:lnTo>
                  <a:lnTo>
                    <a:pt x="3369111" y="3921"/>
                  </a:lnTo>
                  <a:lnTo>
                    <a:pt x="3439905" y="6101"/>
                  </a:lnTo>
                  <a:lnTo>
                    <a:pt x="3510135" y="8748"/>
                  </a:lnTo>
                  <a:lnTo>
                    <a:pt x="3579778" y="11857"/>
                  </a:lnTo>
                  <a:lnTo>
                    <a:pt x="3648809" y="15421"/>
                  </a:lnTo>
                  <a:lnTo>
                    <a:pt x="3717205" y="19435"/>
                  </a:lnTo>
                  <a:lnTo>
                    <a:pt x="3784943" y="23891"/>
                  </a:lnTo>
                  <a:lnTo>
                    <a:pt x="3851998" y="28784"/>
                  </a:lnTo>
                  <a:lnTo>
                    <a:pt x="3918348" y="34107"/>
                  </a:lnTo>
                  <a:lnTo>
                    <a:pt x="3983968" y="39855"/>
                  </a:lnTo>
                  <a:lnTo>
                    <a:pt x="4048835" y="46022"/>
                  </a:lnTo>
                  <a:lnTo>
                    <a:pt x="4112926" y="52600"/>
                  </a:lnTo>
                  <a:lnTo>
                    <a:pt x="4176216" y="59585"/>
                  </a:lnTo>
                  <a:lnTo>
                    <a:pt x="4238682" y="66969"/>
                  </a:lnTo>
                  <a:lnTo>
                    <a:pt x="4300301" y="74747"/>
                  </a:lnTo>
                  <a:lnTo>
                    <a:pt x="4361049" y="82913"/>
                  </a:lnTo>
                  <a:lnTo>
                    <a:pt x="4420903" y="91459"/>
                  </a:lnTo>
                  <a:lnTo>
                    <a:pt x="4479837" y="100381"/>
                  </a:lnTo>
                  <a:lnTo>
                    <a:pt x="4537830" y="109673"/>
                  </a:lnTo>
                  <a:lnTo>
                    <a:pt x="4594858" y="119327"/>
                  </a:lnTo>
                  <a:lnTo>
                    <a:pt x="4650896" y="129337"/>
                  </a:lnTo>
                  <a:lnTo>
                    <a:pt x="4705921" y="139698"/>
                  </a:lnTo>
                  <a:lnTo>
                    <a:pt x="4759910" y="150404"/>
                  </a:lnTo>
                  <a:lnTo>
                    <a:pt x="4812840" y="161448"/>
                  </a:lnTo>
                  <a:lnTo>
                    <a:pt x="4864685" y="172824"/>
                  </a:lnTo>
                  <a:lnTo>
                    <a:pt x="4915423" y="184526"/>
                  </a:lnTo>
                  <a:lnTo>
                    <a:pt x="4965030" y="196547"/>
                  </a:lnTo>
                  <a:lnTo>
                    <a:pt x="5013483" y="208883"/>
                  </a:lnTo>
                  <a:lnTo>
                    <a:pt x="5060758" y="221525"/>
                  </a:lnTo>
                  <a:lnTo>
                    <a:pt x="5106831" y="234470"/>
                  </a:lnTo>
                  <a:lnTo>
                    <a:pt x="5151679" y="247709"/>
                  </a:lnTo>
                  <a:lnTo>
                    <a:pt x="5195278" y="261237"/>
                  </a:lnTo>
                  <a:lnTo>
                    <a:pt x="5237604" y="275048"/>
                  </a:lnTo>
                  <a:lnTo>
                    <a:pt x="5278634" y="289136"/>
                  </a:lnTo>
                  <a:lnTo>
                    <a:pt x="5318344" y="303494"/>
                  </a:lnTo>
                  <a:lnTo>
                    <a:pt x="5356711" y="318116"/>
                  </a:lnTo>
                  <a:lnTo>
                    <a:pt x="5393711" y="332997"/>
                  </a:lnTo>
                  <a:lnTo>
                    <a:pt x="5429320" y="348130"/>
                  </a:lnTo>
                  <a:lnTo>
                    <a:pt x="5496273" y="379127"/>
                  </a:lnTo>
                  <a:lnTo>
                    <a:pt x="5557379" y="411058"/>
                  </a:lnTo>
                  <a:lnTo>
                    <a:pt x="5612451" y="443874"/>
                  </a:lnTo>
                  <a:lnTo>
                    <a:pt x="5661299" y="477526"/>
                  </a:lnTo>
                  <a:lnTo>
                    <a:pt x="5703734" y="511964"/>
                  </a:lnTo>
                  <a:lnTo>
                    <a:pt x="5739567" y="547140"/>
                  </a:lnTo>
                  <a:lnTo>
                    <a:pt x="5768611" y="583003"/>
                  </a:lnTo>
                  <a:lnTo>
                    <a:pt x="5790675" y="619505"/>
                  </a:lnTo>
                  <a:lnTo>
                    <a:pt x="5805570" y="656597"/>
                  </a:lnTo>
                  <a:lnTo>
                    <a:pt x="5813108" y="694229"/>
                  </a:lnTo>
                  <a:lnTo>
                    <a:pt x="5814059" y="713232"/>
                  </a:lnTo>
                  <a:lnTo>
                    <a:pt x="5813108" y="732234"/>
                  </a:lnTo>
                  <a:lnTo>
                    <a:pt x="5805570" y="769866"/>
                  </a:lnTo>
                  <a:lnTo>
                    <a:pt x="5790675" y="806958"/>
                  </a:lnTo>
                  <a:lnTo>
                    <a:pt x="5768611" y="843460"/>
                  </a:lnTo>
                  <a:lnTo>
                    <a:pt x="5739567" y="879323"/>
                  </a:lnTo>
                  <a:lnTo>
                    <a:pt x="5703734" y="914499"/>
                  </a:lnTo>
                  <a:lnTo>
                    <a:pt x="5661299" y="948937"/>
                  </a:lnTo>
                  <a:lnTo>
                    <a:pt x="5612451" y="982589"/>
                  </a:lnTo>
                  <a:lnTo>
                    <a:pt x="5557379" y="1015405"/>
                  </a:lnTo>
                  <a:lnTo>
                    <a:pt x="5496273" y="1047336"/>
                  </a:lnTo>
                  <a:lnTo>
                    <a:pt x="5429320" y="1078333"/>
                  </a:lnTo>
                  <a:lnTo>
                    <a:pt x="5393711" y="1093466"/>
                  </a:lnTo>
                  <a:lnTo>
                    <a:pt x="5356711" y="1108347"/>
                  </a:lnTo>
                  <a:lnTo>
                    <a:pt x="5318344" y="1122969"/>
                  </a:lnTo>
                  <a:lnTo>
                    <a:pt x="5278634" y="1137327"/>
                  </a:lnTo>
                  <a:lnTo>
                    <a:pt x="5237604" y="1151415"/>
                  </a:lnTo>
                  <a:lnTo>
                    <a:pt x="5195278" y="1165226"/>
                  </a:lnTo>
                  <a:lnTo>
                    <a:pt x="5151679" y="1178754"/>
                  </a:lnTo>
                  <a:lnTo>
                    <a:pt x="5106831" y="1191993"/>
                  </a:lnTo>
                  <a:lnTo>
                    <a:pt x="5060758" y="1204938"/>
                  </a:lnTo>
                  <a:lnTo>
                    <a:pt x="5013483" y="1217580"/>
                  </a:lnTo>
                  <a:lnTo>
                    <a:pt x="4965030" y="1229916"/>
                  </a:lnTo>
                  <a:lnTo>
                    <a:pt x="4915423" y="1241937"/>
                  </a:lnTo>
                  <a:lnTo>
                    <a:pt x="4864685" y="1253639"/>
                  </a:lnTo>
                  <a:lnTo>
                    <a:pt x="4812840" y="1265015"/>
                  </a:lnTo>
                  <a:lnTo>
                    <a:pt x="4759910" y="1276059"/>
                  </a:lnTo>
                  <a:lnTo>
                    <a:pt x="4705921" y="1286765"/>
                  </a:lnTo>
                  <a:lnTo>
                    <a:pt x="4650896" y="1297126"/>
                  </a:lnTo>
                  <a:lnTo>
                    <a:pt x="4594858" y="1307136"/>
                  </a:lnTo>
                  <a:lnTo>
                    <a:pt x="4537830" y="1316790"/>
                  </a:lnTo>
                  <a:lnTo>
                    <a:pt x="4479837" y="1326082"/>
                  </a:lnTo>
                  <a:lnTo>
                    <a:pt x="4420903" y="1335004"/>
                  </a:lnTo>
                  <a:lnTo>
                    <a:pt x="4361049" y="1343550"/>
                  </a:lnTo>
                  <a:lnTo>
                    <a:pt x="4300301" y="1351716"/>
                  </a:lnTo>
                  <a:lnTo>
                    <a:pt x="4238682" y="1359494"/>
                  </a:lnTo>
                  <a:lnTo>
                    <a:pt x="4176216" y="1366878"/>
                  </a:lnTo>
                  <a:lnTo>
                    <a:pt x="4112926" y="1373863"/>
                  </a:lnTo>
                  <a:lnTo>
                    <a:pt x="4048835" y="1380441"/>
                  </a:lnTo>
                  <a:lnTo>
                    <a:pt x="3983968" y="1386608"/>
                  </a:lnTo>
                  <a:lnTo>
                    <a:pt x="3918348" y="1392356"/>
                  </a:lnTo>
                  <a:lnTo>
                    <a:pt x="3851998" y="1397679"/>
                  </a:lnTo>
                  <a:lnTo>
                    <a:pt x="3784943" y="1402572"/>
                  </a:lnTo>
                  <a:lnTo>
                    <a:pt x="3717205" y="1407028"/>
                  </a:lnTo>
                  <a:lnTo>
                    <a:pt x="3648809" y="1411042"/>
                  </a:lnTo>
                  <a:lnTo>
                    <a:pt x="3579778" y="1414606"/>
                  </a:lnTo>
                  <a:lnTo>
                    <a:pt x="3510135" y="1417715"/>
                  </a:lnTo>
                  <a:lnTo>
                    <a:pt x="3439905" y="1420362"/>
                  </a:lnTo>
                  <a:lnTo>
                    <a:pt x="3369111" y="1422542"/>
                  </a:lnTo>
                  <a:lnTo>
                    <a:pt x="3297776" y="1424249"/>
                  </a:lnTo>
                  <a:lnTo>
                    <a:pt x="3225925" y="1425475"/>
                  </a:lnTo>
                  <a:lnTo>
                    <a:pt x="3153580" y="1426215"/>
                  </a:lnTo>
                  <a:lnTo>
                    <a:pt x="3080766" y="1426464"/>
                  </a:lnTo>
                  <a:lnTo>
                    <a:pt x="3007951" y="1426215"/>
                  </a:lnTo>
                  <a:lnTo>
                    <a:pt x="2935606" y="1425475"/>
                  </a:lnTo>
                  <a:lnTo>
                    <a:pt x="2863755" y="1424249"/>
                  </a:lnTo>
                  <a:lnTo>
                    <a:pt x="2792420" y="1422542"/>
                  </a:lnTo>
                  <a:lnTo>
                    <a:pt x="2721626" y="1420362"/>
                  </a:lnTo>
                  <a:lnTo>
                    <a:pt x="2651396" y="1417715"/>
                  </a:lnTo>
                  <a:lnTo>
                    <a:pt x="2581753" y="1414606"/>
                  </a:lnTo>
                  <a:lnTo>
                    <a:pt x="2512722" y="1411042"/>
                  </a:lnTo>
                  <a:lnTo>
                    <a:pt x="2444326" y="1407028"/>
                  </a:lnTo>
                  <a:lnTo>
                    <a:pt x="2376588" y="1402572"/>
                  </a:lnTo>
                  <a:lnTo>
                    <a:pt x="2309533" y="1397679"/>
                  </a:lnTo>
                  <a:lnTo>
                    <a:pt x="2243183" y="1392356"/>
                  </a:lnTo>
                  <a:lnTo>
                    <a:pt x="2177563" y="1386608"/>
                  </a:lnTo>
                  <a:lnTo>
                    <a:pt x="2112696" y="1380441"/>
                  </a:lnTo>
                  <a:lnTo>
                    <a:pt x="2048605" y="1373863"/>
                  </a:lnTo>
                  <a:lnTo>
                    <a:pt x="1985315" y="1366878"/>
                  </a:lnTo>
                  <a:lnTo>
                    <a:pt x="1922849" y="1359494"/>
                  </a:lnTo>
                  <a:lnTo>
                    <a:pt x="1861230" y="1351716"/>
                  </a:lnTo>
                  <a:lnTo>
                    <a:pt x="1800482" y="1343550"/>
                  </a:lnTo>
                  <a:lnTo>
                    <a:pt x="1740628" y="1335004"/>
                  </a:lnTo>
                  <a:lnTo>
                    <a:pt x="1681694" y="1326082"/>
                  </a:lnTo>
                  <a:lnTo>
                    <a:pt x="1623701" y="1316790"/>
                  </a:lnTo>
                  <a:lnTo>
                    <a:pt x="1566673" y="1307136"/>
                  </a:lnTo>
                  <a:lnTo>
                    <a:pt x="1510635" y="1297126"/>
                  </a:lnTo>
                  <a:lnTo>
                    <a:pt x="1455610" y="1286765"/>
                  </a:lnTo>
                  <a:lnTo>
                    <a:pt x="1401621" y="1276059"/>
                  </a:lnTo>
                  <a:lnTo>
                    <a:pt x="1348691" y="1265015"/>
                  </a:lnTo>
                  <a:lnTo>
                    <a:pt x="1296846" y="1253639"/>
                  </a:lnTo>
                  <a:lnTo>
                    <a:pt x="1246108" y="1241937"/>
                  </a:lnTo>
                  <a:lnTo>
                    <a:pt x="1196501" y="1229916"/>
                  </a:lnTo>
                  <a:lnTo>
                    <a:pt x="1148048" y="1217580"/>
                  </a:lnTo>
                  <a:lnTo>
                    <a:pt x="1100773" y="1204938"/>
                  </a:lnTo>
                  <a:lnTo>
                    <a:pt x="1054700" y="1191993"/>
                  </a:lnTo>
                  <a:lnTo>
                    <a:pt x="1009852" y="1178754"/>
                  </a:lnTo>
                  <a:lnTo>
                    <a:pt x="966253" y="1165226"/>
                  </a:lnTo>
                  <a:lnTo>
                    <a:pt x="923927" y="1151415"/>
                  </a:lnTo>
                  <a:lnTo>
                    <a:pt x="882897" y="1137327"/>
                  </a:lnTo>
                  <a:lnTo>
                    <a:pt x="843187" y="1122969"/>
                  </a:lnTo>
                  <a:lnTo>
                    <a:pt x="804820" y="1108347"/>
                  </a:lnTo>
                  <a:lnTo>
                    <a:pt x="767820" y="1093466"/>
                  </a:lnTo>
                  <a:lnTo>
                    <a:pt x="732211" y="1078333"/>
                  </a:lnTo>
                  <a:lnTo>
                    <a:pt x="665258" y="1047336"/>
                  </a:lnTo>
                  <a:lnTo>
                    <a:pt x="604152" y="1015405"/>
                  </a:lnTo>
                  <a:lnTo>
                    <a:pt x="549080" y="982589"/>
                  </a:lnTo>
                  <a:lnTo>
                    <a:pt x="500232" y="948937"/>
                  </a:lnTo>
                  <a:lnTo>
                    <a:pt x="457797" y="914499"/>
                  </a:lnTo>
                  <a:lnTo>
                    <a:pt x="421964" y="879323"/>
                  </a:lnTo>
                  <a:lnTo>
                    <a:pt x="392920" y="843460"/>
                  </a:lnTo>
                  <a:lnTo>
                    <a:pt x="370856" y="806958"/>
                  </a:lnTo>
                  <a:lnTo>
                    <a:pt x="355961" y="769866"/>
                  </a:lnTo>
                  <a:lnTo>
                    <a:pt x="348423" y="732234"/>
                  </a:lnTo>
                  <a:lnTo>
                    <a:pt x="347471" y="7132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" y="3179051"/>
              <a:ext cx="2796540" cy="83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4" y="3163836"/>
              <a:ext cx="2324100" cy="9402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577" y="3214877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39">
                  <a:moveTo>
                    <a:pt x="2555748" y="0"/>
                  </a:moveTo>
                  <a:lnTo>
                    <a:pt x="118872" y="0"/>
                  </a:lnTo>
                  <a:lnTo>
                    <a:pt x="72602" y="9340"/>
                  </a:lnTo>
                  <a:lnTo>
                    <a:pt x="34817" y="34813"/>
                  </a:lnTo>
                  <a:lnTo>
                    <a:pt x="9341" y="72598"/>
                  </a:lnTo>
                  <a:lnTo>
                    <a:pt x="0" y="118872"/>
                  </a:lnTo>
                  <a:lnTo>
                    <a:pt x="0" y="594360"/>
                  </a:lnTo>
                  <a:lnTo>
                    <a:pt x="9341" y="640633"/>
                  </a:lnTo>
                  <a:lnTo>
                    <a:pt x="34817" y="678418"/>
                  </a:lnTo>
                  <a:lnTo>
                    <a:pt x="72602" y="703891"/>
                  </a:lnTo>
                  <a:lnTo>
                    <a:pt x="118872" y="713232"/>
                  </a:lnTo>
                  <a:lnTo>
                    <a:pt x="2555748" y="713232"/>
                  </a:lnTo>
                  <a:lnTo>
                    <a:pt x="2602021" y="703891"/>
                  </a:lnTo>
                  <a:lnTo>
                    <a:pt x="2639806" y="678418"/>
                  </a:lnTo>
                  <a:lnTo>
                    <a:pt x="2665279" y="640633"/>
                  </a:lnTo>
                  <a:lnTo>
                    <a:pt x="2674620" y="594360"/>
                  </a:lnTo>
                  <a:lnTo>
                    <a:pt x="2674620" y="118872"/>
                  </a:lnTo>
                  <a:lnTo>
                    <a:pt x="2665279" y="72598"/>
                  </a:lnTo>
                  <a:lnTo>
                    <a:pt x="2639806" y="34813"/>
                  </a:lnTo>
                  <a:lnTo>
                    <a:pt x="2602021" y="9340"/>
                  </a:lnTo>
                  <a:lnTo>
                    <a:pt x="2555748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77" y="3214877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39">
                  <a:moveTo>
                    <a:pt x="0" y="118872"/>
                  </a:moveTo>
                  <a:lnTo>
                    <a:pt x="9341" y="72598"/>
                  </a:lnTo>
                  <a:lnTo>
                    <a:pt x="34817" y="34813"/>
                  </a:lnTo>
                  <a:lnTo>
                    <a:pt x="72602" y="9340"/>
                  </a:lnTo>
                  <a:lnTo>
                    <a:pt x="118872" y="0"/>
                  </a:lnTo>
                  <a:lnTo>
                    <a:pt x="2555748" y="0"/>
                  </a:lnTo>
                  <a:lnTo>
                    <a:pt x="2602021" y="9340"/>
                  </a:lnTo>
                  <a:lnTo>
                    <a:pt x="2639806" y="34813"/>
                  </a:lnTo>
                  <a:lnTo>
                    <a:pt x="2665279" y="72598"/>
                  </a:lnTo>
                  <a:lnTo>
                    <a:pt x="2674620" y="118872"/>
                  </a:lnTo>
                  <a:lnTo>
                    <a:pt x="2674620" y="594360"/>
                  </a:lnTo>
                  <a:lnTo>
                    <a:pt x="2665279" y="640633"/>
                  </a:lnTo>
                  <a:lnTo>
                    <a:pt x="2639806" y="678418"/>
                  </a:lnTo>
                  <a:lnTo>
                    <a:pt x="2602021" y="703891"/>
                  </a:lnTo>
                  <a:lnTo>
                    <a:pt x="2555748" y="713232"/>
                  </a:lnTo>
                  <a:lnTo>
                    <a:pt x="118872" y="713232"/>
                  </a:lnTo>
                  <a:lnTo>
                    <a:pt x="72602" y="703891"/>
                  </a:lnTo>
                  <a:lnTo>
                    <a:pt x="34817" y="678418"/>
                  </a:lnTo>
                  <a:lnTo>
                    <a:pt x="9341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1533144"/>
              <a:ext cx="542925" cy="574675"/>
            </a:xfrm>
            <a:custGeom>
              <a:avLst/>
              <a:gdLst/>
              <a:ahLst/>
              <a:cxnLst/>
              <a:rect l="l" t="t" r="r" b="b"/>
              <a:pathLst>
                <a:path w="542925" h="574675">
                  <a:moveTo>
                    <a:pt x="542798" y="572007"/>
                  </a:moveTo>
                  <a:lnTo>
                    <a:pt x="497648" y="574589"/>
                  </a:lnTo>
                  <a:lnTo>
                    <a:pt x="453258" y="572505"/>
                  </a:lnTo>
                  <a:lnTo>
                    <a:pt x="409820" y="565941"/>
                  </a:lnTo>
                  <a:lnTo>
                    <a:pt x="367523" y="555078"/>
                  </a:lnTo>
                  <a:lnTo>
                    <a:pt x="326559" y="540100"/>
                  </a:lnTo>
                  <a:lnTo>
                    <a:pt x="287118" y="521189"/>
                  </a:lnTo>
                  <a:lnTo>
                    <a:pt x="249392" y="498528"/>
                  </a:lnTo>
                  <a:lnTo>
                    <a:pt x="213572" y="472301"/>
                  </a:lnTo>
                  <a:lnTo>
                    <a:pt x="179847" y="442690"/>
                  </a:lnTo>
                  <a:lnTo>
                    <a:pt x="148410" y="409878"/>
                  </a:lnTo>
                  <a:lnTo>
                    <a:pt x="119451" y="374048"/>
                  </a:lnTo>
                  <a:lnTo>
                    <a:pt x="93161" y="335383"/>
                  </a:lnTo>
                  <a:lnTo>
                    <a:pt x="69731" y="294066"/>
                  </a:lnTo>
                  <a:lnTo>
                    <a:pt x="49351" y="250280"/>
                  </a:lnTo>
                  <a:lnTo>
                    <a:pt x="32213" y="204207"/>
                  </a:lnTo>
                  <a:lnTo>
                    <a:pt x="18508" y="156031"/>
                  </a:lnTo>
                  <a:lnTo>
                    <a:pt x="8426" y="105935"/>
                  </a:lnTo>
                  <a:lnTo>
                    <a:pt x="2159" y="54101"/>
                  </a:lnTo>
                  <a:lnTo>
                    <a:pt x="140" y="1352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9681" y="3246196"/>
            <a:ext cx="1878964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Evaluate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current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08960" y="3179051"/>
            <a:ext cx="2909570" cy="835660"/>
            <a:chOff x="3108960" y="3179051"/>
            <a:chExt cx="2909570" cy="8356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6872" y="3179051"/>
              <a:ext cx="2795016" cy="8351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960" y="3316223"/>
              <a:ext cx="2909316" cy="6355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02686" y="3214878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2554224" y="0"/>
                  </a:moveTo>
                  <a:lnTo>
                    <a:pt x="118872" y="0"/>
                  </a:lnTo>
                  <a:lnTo>
                    <a:pt x="72598" y="9340"/>
                  </a:lnTo>
                  <a:lnTo>
                    <a:pt x="34813" y="34813"/>
                  </a:lnTo>
                  <a:lnTo>
                    <a:pt x="9340" y="72598"/>
                  </a:lnTo>
                  <a:lnTo>
                    <a:pt x="0" y="118872"/>
                  </a:lnTo>
                  <a:lnTo>
                    <a:pt x="0" y="594360"/>
                  </a:lnTo>
                  <a:lnTo>
                    <a:pt x="9340" y="640633"/>
                  </a:lnTo>
                  <a:lnTo>
                    <a:pt x="34813" y="678418"/>
                  </a:lnTo>
                  <a:lnTo>
                    <a:pt x="72598" y="703891"/>
                  </a:lnTo>
                  <a:lnTo>
                    <a:pt x="118872" y="713232"/>
                  </a:lnTo>
                  <a:lnTo>
                    <a:pt x="2554224" y="713232"/>
                  </a:lnTo>
                  <a:lnTo>
                    <a:pt x="2600497" y="703891"/>
                  </a:lnTo>
                  <a:lnTo>
                    <a:pt x="2638282" y="678418"/>
                  </a:lnTo>
                  <a:lnTo>
                    <a:pt x="2663755" y="640633"/>
                  </a:lnTo>
                  <a:lnTo>
                    <a:pt x="2673096" y="594360"/>
                  </a:lnTo>
                  <a:lnTo>
                    <a:pt x="2673096" y="118872"/>
                  </a:lnTo>
                  <a:lnTo>
                    <a:pt x="2663755" y="72598"/>
                  </a:lnTo>
                  <a:lnTo>
                    <a:pt x="2638282" y="34813"/>
                  </a:lnTo>
                  <a:lnTo>
                    <a:pt x="2600497" y="9340"/>
                  </a:lnTo>
                  <a:lnTo>
                    <a:pt x="2554224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2686" y="3214878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2" y="0"/>
                  </a:lnTo>
                  <a:lnTo>
                    <a:pt x="2554224" y="0"/>
                  </a:lnTo>
                  <a:lnTo>
                    <a:pt x="2600497" y="9340"/>
                  </a:lnTo>
                  <a:lnTo>
                    <a:pt x="2638282" y="34813"/>
                  </a:lnTo>
                  <a:lnTo>
                    <a:pt x="2663755" y="72598"/>
                  </a:lnTo>
                  <a:lnTo>
                    <a:pt x="2673096" y="118872"/>
                  </a:lnTo>
                  <a:lnTo>
                    <a:pt x="2673096" y="594360"/>
                  </a:lnTo>
                  <a:lnTo>
                    <a:pt x="2663755" y="640633"/>
                  </a:lnTo>
                  <a:lnTo>
                    <a:pt x="2638282" y="678418"/>
                  </a:lnTo>
                  <a:lnTo>
                    <a:pt x="2600497" y="703891"/>
                  </a:lnTo>
                  <a:lnTo>
                    <a:pt x="2554224" y="713232"/>
                  </a:lnTo>
                  <a:lnTo>
                    <a:pt x="118872" y="713232"/>
                  </a:lnTo>
                  <a:lnTo>
                    <a:pt x="72598" y="703891"/>
                  </a:lnTo>
                  <a:lnTo>
                    <a:pt x="34813" y="678418"/>
                  </a:lnTo>
                  <a:lnTo>
                    <a:pt x="9340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74821" y="3399282"/>
            <a:ext cx="2525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Release new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15455" y="3163836"/>
            <a:ext cx="2828925" cy="940435"/>
            <a:chOff x="6315455" y="3163836"/>
            <a:chExt cx="2828925" cy="94043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455" y="3179051"/>
              <a:ext cx="2795016" cy="8351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1551" y="3163836"/>
              <a:ext cx="2822448" cy="9402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51269" y="3214878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2554224" y="0"/>
                  </a:moveTo>
                  <a:lnTo>
                    <a:pt x="118871" y="0"/>
                  </a:lnTo>
                  <a:lnTo>
                    <a:pt x="72598" y="9340"/>
                  </a:lnTo>
                  <a:lnTo>
                    <a:pt x="34813" y="34813"/>
                  </a:lnTo>
                  <a:lnTo>
                    <a:pt x="9340" y="72598"/>
                  </a:lnTo>
                  <a:lnTo>
                    <a:pt x="0" y="118872"/>
                  </a:lnTo>
                  <a:lnTo>
                    <a:pt x="0" y="594360"/>
                  </a:lnTo>
                  <a:lnTo>
                    <a:pt x="9340" y="640633"/>
                  </a:lnTo>
                  <a:lnTo>
                    <a:pt x="34813" y="678418"/>
                  </a:lnTo>
                  <a:lnTo>
                    <a:pt x="72598" y="703891"/>
                  </a:lnTo>
                  <a:lnTo>
                    <a:pt x="118871" y="713232"/>
                  </a:lnTo>
                  <a:lnTo>
                    <a:pt x="2554224" y="713232"/>
                  </a:lnTo>
                  <a:lnTo>
                    <a:pt x="2600497" y="703891"/>
                  </a:lnTo>
                  <a:lnTo>
                    <a:pt x="2638282" y="678418"/>
                  </a:lnTo>
                  <a:lnTo>
                    <a:pt x="2663755" y="640633"/>
                  </a:lnTo>
                  <a:lnTo>
                    <a:pt x="2673096" y="594360"/>
                  </a:lnTo>
                  <a:lnTo>
                    <a:pt x="2673096" y="118872"/>
                  </a:lnTo>
                  <a:lnTo>
                    <a:pt x="2663755" y="72598"/>
                  </a:lnTo>
                  <a:lnTo>
                    <a:pt x="2638282" y="34813"/>
                  </a:lnTo>
                  <a:lnTo>
                    <a:pt x="2600497" y="9340"/>
                  </a:lnTo>
                  <a:lnTo>
                    <a:pt x="2554224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1269" y="3214878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2554224" y="0"/>
                  </a:lnTo>
                  <a:lnTo>
                    <a:pt x="2600497" y="9340"/>
                  </a:lnTo>
                  <a:lnTo>
                    <a:pt x="2638282" y="34813"/>
                  </a:lnTo>
                  <a:lnTo>
                    <a:pt x="2663755" y="72598"/>
                  </a:lnTo>
                  <a:lnTo>
                    <a:pt x="2673096" y="118872"/>
                  </a:lnTo>
                  <a:lnTo>
                    <a:pt x="2673096" y="594360"/>
                  </a:lnTo>
                  <a:lnTo>
                    <a:pt x="2663755" y="640633"/>
                  </a:lnTo>
                  <a:lnTo>
                    <a:pt x="2638282" y="678418"/>
                  </a:lnTo>
                  <a:lnTo>
                    <a:pt x="2600497" y="703891"/>
                  </a:lnTo>
                  <a:lnTo>
                    <a:pt x="2554224" y="713232"/>
                  </a:lnTo>
                  <a:lnTo>
                    <a:pt x="118871" y="713232"/>
                  </a:lnTo>
                  <a:lnTo>
                    <a:pt x="72598" y="703891"/>
                  </a:lnTo>
                  <a:lnTo>
                    <a:pt x="34813" y="678418"/>
                  </a:lnTo>
                  <a:lnTo>
                    <a:pt x="9340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88938" y="3246196"/>
            <a:ext cx="239712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13610" algn="l"/>
              </a:tabLst>
            </a:pPr>
            <a:r>
              <a:rPr sz="2000" dirty="0">
                <a:latin typeface="Arial"/>
                <a:cs typeface="Arial"/>
              </a:rPr>
              <a:t>Develop,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egrate	&amp;</a:t>
            </a:r>
            <a:endParaRPr sz="20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test new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15455" y="1990331"/>
            <a:ext cx="2795270" cy="835660"/>
            <a:chOff x="6315455" y="1990331"/>
            <a:chExt cx="2795270" cy="83566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455" y="1990331"/>
              <a:ext cx="2795016" cy="8351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0339" y="2127503"/>
              <a:ext cx="2359152" cy="6355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51269" y="2026157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2554224" y="0"/>
                  </a:moveTo>
                  <a:lnTo>
                    <a:pt x="118871" y="0"/>
                  </a:lnTo>
                  <a:lnTo>
                    <a:pt x="72598" y="9340"/>
                  </a:lnTo>
                  <a:lnTo>
                    <a:pt x="34813" y="34813"/>
                  </a:lnTo>
                  <a:lnTo>
                    <a:pt x="9340" y="72598"/>
                  </a:lnTo>
                  <a:lnTo>
                    <a:pt x="0" y="118871"/>
                  </a:lnTo>
                  <a:lnTo>
                    <a:pt x="0" y="594359"/>
                  </a:lnTo>
                  <a:lnTo>
                    <a:pt x="9340" y="640633"/>
                  </a:lnTo>
                  <a:lnTo>
                    <a:pt x="34813" y="678418"/>
                  </a:lnTo>
                  <a:lnTo>
                    <a:pt x="72598" y="703891"/>
                  </a:lnTo>
                  <a:lnTo>
                    <a:pt x="118871" y="713231"/>
                  </a:lnTo>
                  <a:lnTo>
                    <a:pt x="2554224" y="713231"/>
                  </a:lnTo>
                  <a:lnTo>
                    <a:pt x="2600497" y="703891"/>
                  </a:lnTo>
                  <a:lnTo>
                    <a:pt x="2638282" y="678418"/>
                  </a:lnTo>
                  <a:lnTo>
                    <a:pt x="2663755" y="640633"/>
                  </a:lnTo>
                  <a:lnTo>
                    <a:pt x="2673096" y="594359"/>
                  </a:lnTo>
                  <a:lnTo>
                    <a:pt x="2673096" y="118871"/>
                  </a:lnTo>
                  <a:lnTo>
                    <a:pt x="2663755" y="72598"/>
                  </a:lnTo>
                  <a:lnTo>
                    <a:pt x="2638282" y="34813"/>
                  </a:lnTo>
                  <a:lnTo>
                    <a:pt x="2600497" y="9340"/>
                  </a:lnTo>
                  <a:lnTo>
                    <a:pt x="2554224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51269" y="2026157"/>
              <a:ext cx="2673350" cy="713740"/>
            </a:xfrm>
            <a:custGeom>
              <a:avLst/>
              <a:gdLst/>
              <a:ahLst/>
              <a:cxnLst/>
              <a:rect l="l" t="t" r="r" b="b"/>
              <a:pathLst>
                <a:path w="2673350" h="713739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2554224" y="0"/>
                  </a:lnTo>
                  <a:lnTo>
                    <a:pt x="2600497" y="9340"/>
                  </a:lnTo>
                  <a:lnTo>
                    <a:pt x="2638282" y="34813"/>
                  </a:lnTo>
                  <a:lnTo>
                    <a:pt x="2663755" y="72598"/>
                  </a:lnTo>
                  <a:lnTo>
                    <a:pt x="2673096" y="118871"/>
                  </a:lnTo>
                  <a:lnTo>
                    <a:pt x="2673096" y="594359"/>
                  </a:lnTo>
                  <a:lnTo>
                    <a:pt x="2663755" y="640633"/>
                  </a:lnTo>
                  <a:lnTo>
                    <a:pt x="2638282" y="678418"/>
                  </a:lnTo>
                  <a:lnTo>
                    <a:pt x="2600497" y="703891"/>
                  </a:lnTo>
                  <a:lnTo>
                    <a:pt x="2554224" y="713231"/>
                  </a:lnTo>
                  <a:lnTo>
                    <a:pt x="118871" y="713231"/>
                  </a:lnTo>
                  <a:lnTo>
                    <a:pt x="72598" y="703891"/>
                  </a:lnTo>
                  <a:lnTo>
                    <a:pt x="34813" y="678418"/>
                  </a:lnTo>
                  <a:lnTo>
                    <a:pt x="9340" y="640633"/>
                  </a:lnTo>
                  <a:lnTo>
                    <a:pt x="0" y="594359"/>
                  </a:lnTo>
                  <a:lnTo>
                    <a:pt x="0" y="118871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97726" y="2209926"/>
            <a:ext cx="1976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Plan new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96767" y="1940064"/>
            <a:ext cx="3001010" cy="940435"/>
            <a:chOff x="3096767" y="1940064"/>
            <a:chExt cx="3001010" cy="94043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9815" y="1955279"/>
              <a:ext cx="2930652" cy="83516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6767" y="1940064"/>
              <a:ext cx="3000756" cy="9402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35629" y="1991106"/>
              <a:ext cx="2809240" cy="713740"/>
            </a:xfrm>
            <a:custGeom>
              <a:avLst/>
              <a:gdLst/>
              <a:ahLst/>
              <a:cxnLst/>
              <a:rect l="l" t="t" r="r" b="b"/>
              <a:pathLst>
                <a:path w="2809240" h="713739">
                  <a:moveTo>
                    <a:pt x="2689860" y="0"/>
                  </a:moveTo>
                  <a:lnTo>
                    <a:pt x="118871" y="0"/>
                  </a:lnTo>
                  <a:lnTo>
                    <a:pt x="72598" y="9340"/>
                  </a:lnTo>
                  <a:lnTo>
                    <a:pt x="34813" y="34813"/>
                  </a:lnTo>
                  <a:lnTo>
                    <a:pt x="9340" y="72598"/>
                  </a:lnTo>
                  <a:lnTo>
                    <a:pt x="0" y="118872"/>
                  </a:lnTo>
                  <a:lnTo>
                    <a:pt x="0" y="594360"/>
                  </a:lnTo>
                  <a:lnTo>
                    <a:pt x="9340" y="640633"/>
                  </a:lnTo>
                  <a:lnTo>
                    <a:pt x="34813" y="678418"/>
                  </a:lnTo>
                  <a:lnTo>
                    <a:pt x="72598" y="703891"/>
                  </a:lnTo>
                  <a:lnTo>
                    <a:pt x="118871" y="713232"/>
                  </a:lnTo>
                  <a:lnTo>
                    <a:pt x="2689860" y="713232"/>
                  </a:lnTo>
                  <a:lnTo>
                    <a:pt x="2736133" y="703891"/>
                  </a:lnTo>
                  <a:lnTo>
                    <a:pt x="2773918" y="678418"/>
                  </a:lnTo>
                  <a:lnTo>
                    <a:pt x="2799391" y="640633"/>
                  </a:lnTo>
                  <a:lnTo>
                    <a:pt x="2808732" y="594360"/>
                  </a:lnTo>
                  <a:lnTo>
                    <a:pt x="2808732" y="118872"/>
                  </a:lnTo>
                  <a:lnTo>
                    <a:pt x="2799391" y="72598"/>
                  </a:lnTo>
                  <a:lnTo>
                    <a:pt x="2773918" y="34813"/>
                  </a:lnTo>
                  <a:lnTo>
                    <a:pt x="2736133" y="9340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5629" y="1991106"/>
              <a:ext cx="2809240" cy="713740"/>
            </a:xfrm>
            <a:custGeom>
              <a:avLst/>
              <a:gdLst/>
              <a:ahLst/>
              <a:cxnLst/>
              <a:rect l="l" t="t" r="r" b="b"/>
              <a:pathLst>
                <a:path w="2809240" h="713739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2689860" y="0"/>
                  </a:lnTo>
                  <a:lnTo>
                    <a:pt x="2736133" y="9340"/>
                  </a:lnTo>
                  <a:lnTo>
                    <a:pt x="2773918" y="34813"/>
                  </a:lnTo>
                  <a:lnTo>
                    <a:pt x="2799391" y="72598"/>
                  </a:lnTo>
                  <a:lnTo>
                    <a:pt x="2808732" y="118872"/>
                  </a:lnTo>
                  <a:lnTo>
                    <a:pt x="2808732" y="594360"/>
                  </a:lnTo>
                  <a:lnTo>
                    <a:pt x="2799391" y="640633"/>
                  </a:lnTo>
                  <a:lnTo>
                    <a:pt x="2773918" y="678418"/>
                  </a:lnTo>
                  <a:lnTo>
                    <a:pt x="2736133" y="703891"/>
                  </a:lnTo>
                  <a:lnTo>
                    <a:pt x="2689860" y="713232"/>
                  </a:lnTo>
                  <a:lnTo>
                    <a:pt x="118871" y="713232"/>
                  </a:lnTo>
                  <a:lnTo>
                    <a:pt x="72598" y="703891"/>
                  </a:lnTo>
                  <a:lnTo>
                    <a:pt x="34813" y="678418"/>
                  </a:lnTo>
                  <a:lnTo>
                    <a:pt x="9340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63265" y="2022475"/>
            <a:ext cx="25514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5780" marR="5080" indent="-5137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Break down user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story  into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1975116"/>
            <a:ext cx="2844165" cy="940435"/>
            <a:chOff x="0" y="1975116"/>
            <a:chExt cx="2844165" cy="940435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" y="1990331"/>
              <a:ext cx="2796540" cy="83516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975116"/>
              <a:ext cx="2843783" cy="9402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577" y="2026157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39">
                  <a:moveTo>
                    <a:pt x="2555748" y="0"/>
                  </a:moveTo>
                  <a:lnTo>
                    <a:pt x="118872" y="0"/>
                  </a:lnTo>
                  <a:lnTo>
                    <a:pt x="72602" y="9340"/>
                  </a:lnTo>
                  <a:lnTo>
                    <a:pt x="34817" y="34813"/>
                  </a:lnTo>
                  <a:lnTo>
                    <a:pt x="9341" y="72598"/>
                  </a:lnTo>
                  <a:lnTo>
                    <a:pt x="0" y="118871"/>
                  </a:lnTo>
                  <a:lnTo>
                    <a:pt x="0" y="594359"/>
                  </a:lnTo>
                  <a:lnTo>
                    <a:pt x="9341" y="640633"/>
                  </a:lnTo>
                  <a:lnTo>
                    <a:pt x="34817" y="678418"/>
                  </a:lnTo>
                  <a:lnTo>
                    <a:pt x="72602" y="703891"/>
                  </a:lnTo>
                  <a:lnTo>
                    <a:pt x="118872" y="713231"/>
                  </a:lnTo>
                  <a:lnTo>
                    <a:pt x="2555748" y="713231"/>
                  </a:lnTo>
                  <a:lnTo>
                    <a:pt x="2602021" y="703891"/>
                  </a:lnTo>
                  <a:lnTo>
                    <a:pt x="2639806" y="678418"/>
                  </a:lnTo>
                  <a:lnTo>
                    <a:pt x="2665279" y="640633"/>
                  </a:lnTo>
                  <a:lnTo>
                    <a:pt x="2674620" y="594359"/>
                  </a:lnTo>
                  <a:lnTo>
                    <a:pt x="2674620" y="118871"/>
                  </a:lnTo>
                  <a:lnTo>
                    <a:pt x="2665279" y="72598"/>
                  </a:lnTo>
                  <a:lnTo>
                    <a:pt x="2639806" y="34813"/>
                  </a:lnTo>
                  <a:lnTo>
                    <a:pt x="2602021" y="9340"/>
                  </a:lnTo>
                  <a:lnTo>
                    <a:pt x="2555748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577" y="2026157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39">
                  <a:moveTo>
                    <a:pt x="0" y="118871"/>
                  </a:moveTo>
                  <a:lnTo>
                    <a:pt x="9341" y="72598"/>
                  </a:lnTo>
                  <a:lnTo>
                    <a:pt x="34817" y="34813"/>
                  </a:lnTo>
                  <a:lnTo>
                    <a:pt x="72602" y="9340"/>
                  </a:lnTo>
                  <a:lnTo>
                    <a:pt x="118872" y="0"/>
                  </a:lnTo>
                  <a:lnTo>
                    <a:pt x="2555748" y="0"/>
                  </a:lnTo>
                  <a:lnTo>
                    <a:pt x="2602021" y="9340"/>
                  </a:lnTo>
                  <a:lnTo>
                    <a:pt x="2639806" y="34813"/>
                  </a:lnTo>
                  <a:lnTo>
                    <a:pt x="2665279" y="72598"/>
                  </a:lnTo>
                  <a:lnTo>
                    <a:pt x="2674620" y="118871"/>
                  </a:lnTo>
                  <a:lnTo>
                    <a:pt x="2674620" y="594359"/>
                  </a:lnTo>
                  <a:lnTo>
                    <a:pt x="2665279" y="640633"/>
                  </a:lnTo>
                  <a:lnTo>
                    <a:pt x="2639806" y="678418"/>
                  </a:lnTo>
                  <a:lnTo>
                    <a:pt x="2602021" y="703891"/>
                  </a:lnTo>
                  <a:lnTo>
                    <a:pt x="2555748" y="713231"/>
                  </a:lnTo>
                  <a:lnTo>
                    <a:pt x="118872" y="713231"/>
                  </a:lnTo>
                  <a:lnTo>
                    <a:pt x="72602" y="703891"/>
                  </a:lnTo>
                  <a:lnTo>
                    <a:pt x="34817" y="678418"/>
                  </a:lnTo>
                  <a:lnTo>
                    <a:pt x="9341" y="640633"/>
                  </a:lnTo>
                  <a:lnTo>
                    <a:pt x="0" y="594359"/>
                  </a:lnTo>
                  <a:lnTo>
                    <a:pt x="0" y="118871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47929" y="2057526"/>
            <a:ext cx="24796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Select user stories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 the next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764" y="4367771"/>
            <a:ext cx="2796540" cy="833755"/>
            <a:chOff x="16764" y="4367771"/>
            <a:chExt cx="2796540" cy="833755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4" y="4367771"/>
              <a:ext cx="2796540" cy="8336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904" y="4503420"/>
              <a:ext cx="2075688" cy="6355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577" y="4403598"/>
              <a:ext cx="2674620" cy="711835"/>
            </a:xfrm>
            <a:custGeom>
              <a:avLst/>
              <a:gdLst/>
              <a:ahLst/>
              <a:cxnLst/>
              <a:rect l="l" t="t" r="r" b="b"/>
              <a:pathLst>
                <a:path w="2674620" h="711835">
                  <a:moveTo>
                    <a:pt x="2556002" y="0"/>
                  </a:moveTo>
                  <a:lnTo>
                    <a:pt x="118618" y="0"/>
                  </a:lnTo>
                  <a:lnTo>
                    <a:pt x="72446" y="9318"/>
                  </a:lnTo>
                  <a:lnTo>
                    <a:pt x="34742" y="34734"/>
                  </a:lnTo>
                  <a:lnTo>
                    <a:pt x="9321" y="72437"/>
                  </a:lnTo>
                  <a:lnTo>
                    <a:pt x="0" y="118618"/>
                  </a:lnTo>
                  <a:lnTo>
                    <a:pt x="0" y="593089"/>
                  </a:lnTo>
                  <a:lnTo>
                    <a:pt x="9321" y="639270"/>
                  </a:lnTo>
                  <a:lnTo>
                    <a:pt x="34742" y="676973"/>
                  </a:lnTo>
                  <a:lnTo>
                    <a:pt x="72446" y="702389"/>
                  </a:lnTo>
                  <a:lnTo>
                    <a:pt x="118618" y="711707"/>
                  </a:lnTo>
                  <a:lnTo>
                    <a:pt x="2556002" y="711707"/>
                  </a:lnTo>
                  <a:lnTo>
                    <a:pt x="2602182" y="702389"/>
                  </a:lnTo>
                  <a:lnTo>
                    <a:pt x="2639885" y="676973"/>
                  </a:lnTo>
                  <a:lnTo>
                    <a:pt x="2665301" y="639270"/>
                  </a:lnTo>
                  <a:lnTo>
                    <a:pt x="2674620" y="593089"/>
                  </a:lnTo>
                  <a:lnTo>
                    <a:pt x="2674620" y="118618"/>
                  </a:lnTo>
                  <a:lnTo>
                    <a:pt x="2665301" y="72437"/>
                  </a:lnTo>
                  <a:lnTo>
                    <a:pt x="2639885" y="34734"/>
                  </a:lnTo>
                  <a:lnTo>
                    <a:pt x="2602182" y="9318"/>
                  </a:lnTo>
                  <a:lnTo>
                    <a:pt x="2556002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577" y="4403598"/>
              <a:ext cx="2674620" cy="711835"/>
            </a:xfrm>
            <a:custGeom>
              <a:avLst/>
              <a:gdLst/>
              <a:ahLst/>
              <a:cxnLst/>
              <a:rect l="l" t="t" r="r" b="b"/>
              <a:pathLst>
                <a:path w="2674620" h="711835">
                  <a:moveTo>
                    <a:pt x="0" y="118618"/>
                  </a:moveTo>
                  <a:lnTo>
                    <a:pt x="9321" y="72437"/>
                  </a:lnTo>
                  <a:lnTo>
                    <a:pt x="34742" y="34734"/>
                  </a:lnTo>
                  <a:lnTo>
                    <a:pt x="72446" y="9318"/>
                  </a:lnTo>
                  <a:lnTo>
                    <a:pt x="118618" y="0"/>
                  </a:lnTo>
                  <a:lnTo>
                    <a:pt x="2556002" y="0"/>
                  </a:lnTo>
                  <a:lnTo>
                    <a:pt x="2602182" y="9318"/>
                  </a:lnTo>
                  <a:lnTo>
                    <a:pt x="2639885" y="34734"/>
                  </a:lnTo>
                  <a:lnTo>
                    <a:pt x="2665301" y="72437"/>
                  </a:lnTo>
                  <a:lnTo>
                    <a:pt x="2674620" y="118618"/>
                  </a:lnTo>
                  <a:lnTo>
                    <a:pt x="2674620" y="593089"/>
                  </a:lnTo>
                  <a:lnTo>
                    <a:pt x="2665301" y="639270"/>
                  </a:lnTo>
                  <a:lnTo>
                    <a:pt x="2639885" y="676973"/>
                  </a:lnTo>
                  <a:lnTo>
                    <a:pt x="2602182" y="702389"/>
                  </a:lnTo>
                  <a:lnTo>
                    <a:pt x="2556002" y="711707"/>
                  </a:lnTo>
                  <a:lnTo>
                    <a:pt x="118618" y="711707"/>
                  </a:lnTo>
                  <a:lnTo>
                    <a:pt x="72446" y="702389"/>
                  </a:lnTo>
                  <a:lnTo>
                    <a:pt x="34742" y="676973"/>
                  </a:lnTo>
                  <a:lnTo>
                    <a:pt x="9321" y="639270"/>
                  </a:lnTo>
                  <a:lnTo>
                    <a:pt x="0" y="593089"/>
                  </a:lnTo>
                  <a:lnTo>
                    <a:pt x="0" y="11861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41731" y="4586732"/>
            <a:ext cx="1694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Deploy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764" y="803135"/>
            <a:ext cx="2796540" cy="835660"/>
            <a:chOff x="16764" y="803135"/>
            <a:chExt cx="2796540" cy="835660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" y="803135"/>
              <a:ext cx="2796540" cy="8351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79" y="940307"/>
              <a:ext cx="2231136" cy="63550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577" y="838961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40">
                  <a:moveTo>
                    <a:pt x="2555748" y="0"/>
                  </a:moveTo>
                  <a:lnTo>
                    <a:pt x="118872" y="0"/>
                  </a:lnTo>
                  <a:lnTo>
                    <a:pt x="72602" y="9340"/>
                  </a:lnTo>
                  <a:lnTo>
                    <a:pt x="34817" y="34813"/>
                  </a:lnTo>
                  <a:lnTo>
                    <a:pt x="9341" y="72598"/>
                  </a:lnTo>
                  <a:lnTo>
                    <a:pt x="0" y="118872"/>
                  </a:lnTo>
                  <a:lnTo>
                    <a:pt x="0" y="594360"/>
                  </a:lnTo>
                  <a:lnTo>
                    <a:pt x="9341" y="640633"/>
                  </a:lnTo>
                  <a:lnTo>
                    <a:pt x="34817" y="678418"/>
                  </a:lnTo>
                  <a:lnTo>
                    <a:pt x="72602" y="703891"/>
                  </a:lnTo>
                  <a:lnTo>
                    <a:pt x="118872" y="713232"/>
                  </a:lnTo>
                  <a:lnTo>
                    <a:pt x="2555748" y="713232"/>
                  </a:lnTo>
                  <a:lnTo>
                    <a:pt x="2602021" y="703891"/>
                  </a:lnTo>
                  <a:lnTo>
                    <a:pt x="2639806" y="678418"/>
                  </a:lnTo>
                  <a:lnTo>
                    <a:pt x="2665279" y="640633"/>
                  </a:lnTo>
                  <a:lnTo>
                    <a:pt x="2674620" y="594360"/>
                  </a:lnTo>
                  <a:lnTo>
                    <a:pt x="2674620" y="118872"/>
                  </a:lnTo>
                  <a:lnTo>
                    <a:pt x="2665279" y="72598"/>
                  </a:lnTo>
                  <a:lnTo>
                    <a:pt x="2639806" y="34813"/>
                  </a:lnTo>
                  <a:lnTo>
                    <a:pt x="2602021" y="9340"/>
                  </a:lnTo>
                  <a:lnTo>
                    <a:pt x="255574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577" y="838961"/>
              <a:ext cx="2674620" cy="713740"/>
            </a:xfrm>
            <a:custGeom>
              <a:avLst/>
              <a:gdLst/>
              <a:ahLst/>
              <a:cxnLst/>
              <a:rect l="l" t="t" r="r" b="b"/>
              <a:pathLst>
                <a:path w="2674620" h="713740">
                  <a:moveTo>
                    <a:pt x="0" y="118872"/>
                  </a:moveTo>
                  <a:lnTo>
                    <a:pt x="9341" y="72598"/>
                  </a:lnTo>
                  <a:lnTo>
                    <a:pt x="34817" y="34813"/>
                  </a:lnTo>
                  <a:lnTo>
                    <a:pt x="72602" y="9340"/>
                  </a:lnTo>
                  <a:lnTo>
                    <a:pt x="118872" y="0"/>
                  </a:lnTo>
                  <a:lnTo>
                    <a:pt x="2555748" y="0"/>
                  </a:lnTo>
                  <a:lnTo>
                    <a:pt x="2602021" y="9340"/>
                  </a:lnTo>
                  <a:lnTo>
                    <a:pt x="2639806" y="34813"/>
                  </a:lnTo>
                  <a:lnTo>
                    <a:pt x="2665279" y="72598"/>
                  </a:lnTo>
                  <a:lnTo>
                    <a:pt x="2674620" y="118872"/>
                  </a:lnTo>
                  <a:lnTo>
                    <a:pt x="2674620" y="594360"/>
                  </a:lnTo>
                  <a:lnTo>
                    <a:pt x="2665279" y="640633"/>
                  </a:lnTo>
                  <a:lnTo>
                    <a:pt x="2639806" y="678418"/>
                  </a:lnTo>
                  <a:lnTo>
                    <a:pt x="2602021" y="703891"/>
                  </a:lnTo>
                  <a:lnTo>
                    <a:pt x="2555748" y="713232"/>
                  </a:lnTo>
                  <a:lnTo>
                    <a:pt x="118872" y="713232"/>
                  </a:lnTo>
                  <a:lnTo>
                    <a:pt x="72602" y="703891"/>
                  </a:lnTo>
                  <a:lnTo>
                    <a:pt x="34817" y="678418"/>
                  </a:lnTo>
                  <a:lnTo>
                    <a:pt x="9341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64007" y="1022095"/>
            <a:ext cx="1849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Project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planning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321308" y="1822195"/>
            <a:ext cx="5876925" cy="2569845"/>
            <a:chOff x="1321308" y="1822195"/>
            <a:chExt cx="5876925" cy="2569845"/>
          </a:xfrm>
        </p:grpSpPr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7741" y="2752343"/>
              <a:ext cx="117347" cy="18059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80249" y="3033013"/>
              <a:ext cx="117728" cy="18211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5694" y="2297556"/>
              <a:ext cx="238887" cy="1261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09716" y="2388234"/>
              <a:ext cx="239649" cy="1233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0152" y="3486150"/>
              <a:ext cx="239649" cy="1233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99404" y="3502405"/>
              <a:ext cx="237362" cy="12598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4846" y="1822195"/>
              <a:ext cx="135128" cy="1830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1308" y="4210303"/>
              <a:ext cx="120650" cy="181356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5646" y="5263735"/>
            <a:ext cx="2336800" cy="489584"/>
            <a:chOff x="2645646" y="5263735"/>
            <a:chExt cx="2336800" cy="4895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5646" y="5263735"/>
              <a:ext cx="2336327" cy="4894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2333" y="5281422"/>
              <a:ext cx="2232660" cy="394970"/>
            </a:xfrm>
            <a:custGeom>
              <a:avLst/>
              <a:gdLst/>
              <a:ahLst/>
              <a:cxnLst/>
              <a:rect l="l" t="t" r="r" b="b"/>
              <a:pathLst>
                <a:path w="2232660" h="394970">
                  <a:moveTo>
                    <a:pt x="2166874" y="0"/>
                  </a:moveTo>
                  <a:lnTo>
                    <a:pt x="65786" y="0"/>
                  </a:lnTo>
                  <a:lnTo>
                    <a:pt x="40183" y="5171"/>
                  </a:lnTo>
                  <a:lnTo>
                    <a:pt x="19272" y="19272"/>
                  </a:lnTo>
                  <a:lnTo>
                    <a:pt x="5171" y="40183"/>
                  </a:lnTo>
                  <a:lnTo>
                    <a:pt x="0" y="65785"/>
                  </a:lnTo>
                  <a:lnTo>
                    <a:pt x="0" y="328929"/>
                  </a:lnTo>
                  <a:lnTo>
                    <a:pt x="5171" y="354537"/>
                  </a:lnTo>
                  <a:lnTo>
                    <a:pt x="19272" y="375448"/>
                  </a:lnTo>
                  <a:lnTo>
                    <a:pt x="40183" y="389546"/>
                  </a:lnTo>
                  <a:lnTo>
                    <a:pt x="65786" y="394715"/>
                  </a:lnTo>
                  <a:lnTo>
                    <a:pt x="2166874" y="394715"/>
                  </a:lnTo>
                  <a:lnTo>
                    <a:pt x="2192476" y="389546"/>
                  </a:lnTo>
                  <a:lnTo>
                    <a:pt x="2213387" y="375448"/>
                  </a:lnTo>
                  <a:lnTo>
                    <a:pt x="2227488" y="354537"/>
                  </a:lnTo>
                  <a:lnTo>
                    <a:pt x="2232660" y="328929"/>
                  </a:lnTo>
                  <a:lnTo>
                    <a:pt x="2232660" y="65785"/>
                  </a:lnTo>
                  <a:lnTo>
                    <a:pt x="2227488" y="40183"/>
                  </a:lnTo>
                  <a:lnTo>
                    <a:pt x="2213387" y="19272"/>
                  </a:lnTo>
                  <a:lnTo>
                    <a:pt x="2192476" y="5171"/>
                  </a:lnTo>
                  <a:lnTo>
                    <a:pt x="216687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333" y="5281422"/>
              <a:ext cx="2232660" cy="394970"/>
            </a:xfrm>
            <a:custGeom>
              <a:avLst/>
              <a:gdLst/>
              <a:ahLst/>
              <a:cxnLst/>
              <a:rect l="l" t="t" r="r" b="b"/>
              <a:pathLst>
                <a:path w="2232660" h="394970">
                  <a:moveTo>
                    <a:pt x="0" y="65785"/>
                  </a:moveTo>
                  <a:lnTo>
                    <a:pt x="5171" y="40183"/>
                  </a:lnTo>
                  <a:lnTo>
                    <a:pt x="19272" y="19272"/>
                  </a:lnTo>
                  <a:lnTo>
                    <a:pt x="40183" y="5171"/>
                  </a:lnTo>
                  <a:lnTo>
                    <a:pt x="65786" y="0"/>
                  </a:lnTo>
                  <a:lnTo>
                    <a:pt x="2166874" y="0"/>
                  </a:lnTo>
                  <a:lnTo>
                    <a:pt x="2192476" y="5171"/>
                  </a:lnTo>
                  <a:lnTo>
                    <a:pt x="2213387" y="19272"/>
                  </a:lnTo>
                  <a:lnTo>
                    <a:pt x="2227488" y="40183"/>
                  </a:lnTo>
                  <a:lnTo>
                    <a:pt x="2232660" y="65785"/>
                  </a:lnTo>
                  <a:lnTo>
                    <a:pt x="2232660" y="328929"/>
                  </a:lnTo>
                  <a:lnTo>
                    <a:pt x="2227488" y="354537"/>
                  </a:lnTo>
                  <a:lnTo>
                    <a:pt x="2213387" y="375448"/>
                  </a:lnTo>
                  <a:lnTo>
                    <a:pt x="2192476" y="389546"/>
                  </a:lnTo>
                  <a:lnTo>
                    <a:pt x="2166874" y="394715"/>
                  </a:lnTo>
                  <a:lnTo>
                    <a:pt x="65786" y="394715"/>
                  </a:lnTo>
                  <a:lnTo>
                    <a:pt x="40183" y="389546"/>
                  </a:lnTo>
                  <a:lnTo>
                    <a:pt x="19272" y="375448"/>
                  </a:lnTo>
                  <a:lnTo>
                    <a:pt x="5171" y="354537"/>
                  </a:lnTo>
                  <a:lnTo>
                    <a:pt x="0" y="328929"/>
                  </a:lnTo>
                  <a:lnTo>
                    <a:pt x="0" y="6578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43383"/>
            <a:ext cx="7370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 Agile </a:t>
            </a:r>
            <a:r>
              <a:rPr spc="-5" dirty="0"/>
              <a:t>Software</a:t>
            </a:r>
            <a:r>
              <a:rPr spc="-70" dirty="0"/>
              <a:t> </a:t>
            </a:r>
            <a:r>
              <a:rPr dirty="0"/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8644" y="4351465"/>
            <a:ext cx="6145530" cy="170878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Secure agile SDLC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challenging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related development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(yellow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boxes)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Security necessarily </a:t>
            </a:r>
            <a:r>
              <a:rPr sz="2400" dirty="0">
                <a:latin typeface="Arial"/>
                <a:cs typeface="Arial"/>
              </a:rPr>
              <a:t>maks </a:t>
            </a:r>
            <a:r>
              <a:rPr sz="2400" spc="-5" dirty="0">
                <a:latin typeface="Arial"/>
                <a:cs typeface="Arial"/>
              </a:rPr>
              <a:t>SDLC less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agile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2239264"/>
            <a:ext cx="7564120" cy="2146300"/>
            <a:chOff x="0" y="2239264"/>
            <a:chExt cx="7564120" cy="2146300"/>
          </a:xfrm>
        </p:grpSpPr>
        <p:sp>
          <p:nvSpPr>
            <p:cNvPr id="9" name="object 9"/>
            <p:cNvSpPr/>
            <p:nvPr/>
          </p:nvSpPr>
          <p:spPr>
            <a:xfrm>
              <a:off x="1007363" y="2790444"/>
              <a:ext cx="6550659" cy="1588770"/>
            </a:xfrm>
            <a:custGeom>
              <a:avLst/>
              <a:gdLst/>
              <a:ahLst/>
              <a:cxnLst/>
              <a:rect l="l" t="t" r="r" b="b"/>
              <a:pathLst>
                <a:path w="6550659" h="1588770">
                  <a:moveTo>
                    <a:pt x="405892" y="1161668"/>
                  </a:moveTo>
                  <a:lnTo>
                    <a:pt x="362582" y="1159847"/>
                  </a:lnTo>
                  <a:lnTo>
                    <a:pt x="320280" y="1163716"/>
                  </a:lnTo>
                  <a:lnTo>
                    <a:pt x="279287" y="1172985"/>
                  </a:lnTo>
                  <a:lnTo>
                    <a:pt x="239908" y="1187364"/>
                  </a:lnTo>
                  <a:lnTo>
                    <a:pt x="202447" y="1206564"/>
                  </a:lnTo>
                  <a:lnTo>
                    <a:pt x="167206" y="1230295"/>
                  </a:lnTo>
                  <a:lnTo>
                    <a:pt x="134489" y="1258268"/>
                  </a:lnTo>
                  <a:lnTo>
                    <a:pt x="104600" y="1290192"/>
                  </a:lnTo>
                  <a:lnTo>
                    <a:pt x="77842" y="1325779"/>
                  </a:lnTo>
                  <a:lnTo>
                    <a:pt x="54518" y="1364739"/>
                  </a:lnTo>
                  <a:lnTo>
                    <a:pt x="34933" y="1406781"/>
                  </a:lnTo>
                  <a:lnTo>
                    <a:pt x="19388" y="1451617"/>
                  </a:lnTo>
                  <a:lnTo>
                    <a:pt x="8189" y="1498957"/>
                  </a:lnTo>
                  <a:lnTo>
                    <a:pt x="1638" y="1548510"/>
                  </a:lnTo>
                  <a:lnTo>
                    <a:pt x="102" y="1578675"/>
                  </a:lnTo>
                  <a:lnTo>
                    <a:pt x="0" y="1588769"/>
                  </a:lnTo>
                </a:path>
                <a:path w="6550659" h="1588770">
                  <a:moveTo>
                    <a:pt x="259080" y="532638"/>
                  </a:moveTo>
                  <a:lnTo>
                    <a:pt x="267210" y="494049"/>
                  </a:lnTo>
                  <a:lnTo>
                    <a:pt x="291231" y="456204"/>
                  </a:lnTo>
                  <a:lnTo>
                    <a:pt x="330586" y="419197"/>
                  </a:lnTo>
                  <a:lnTo>
                    <a:pt x="365067" y="395038"/>
                  </a:lnTo>
                  <a:lnTo>
                    <a:pt x="405952" y="371321"/>
                  </a:lnTo>
                  <a:lnTo>
                    <a:pt x="453074" y="348074"/>
                  </a:lnTo>
                  <a:lnTo>
                    <a:pt x="506271" y="325326"/>
                  </a:lnTo>
                  <a:lnTo>
                    <a:pt x="565377" y="303103"/>
                  </a:lnTo>
                  <a:lnTo>
                    <a:pt x="630227" y="281435"/>
                  </a:lnTo>
                  <a:lnTo>
                    <a:pt x="700656" y="260348"/>
                  </a:lnTo>
                  <a:lnTo>
                    <a:pt x="737911" y="250032"/>
                  </a:lnTo>
                  <a:lnTo>
                    <a:pt x="776500" y="239871"/>
                  </a:lnTo>
                  <a:lnTo>
                    <a:pt x="816401" y="229870"/>
                  </a:lnTo>
                  <a:lnTo>
                    <a:pt x="857593" y="220032"/>
                  </a:lnTo>
                  <a:lnTo>
                    <a:pt x="900057" y="210360"/>
                  </a:lnTo>
                  <a:lnTo>
                    <a:pt x="943772" y="200858"/>
                  </a:lnTo>
                  <a:lnTo>
                    <a:pt x="988717" y="191529"/>
                  </a:lnTo>
                  <a:lnTo>
                    <a:pt x="1034871" y="182378"/>
                  </a:lnTo>
                  <a:lnTo>
                    <a:pt x="1082214" y="173407"/>
                  </a:lnTo>
                  <a:lnTo>
                    <a:pt x="1130726" y="164619"/>
                  </a:lnTo>
                  <a:lnTo>
                    <a:pt x="1180385" y="156019"/>
                  </a:lnTo>
                  <a:lnTo>
                    <a:pt x="1231171" y="147610"/>
                  </a:lnTo>
                  <a:lnTo>
                    <a:pt x="1283064" y="139395"/>
                  </a:lnTo>
                  <a:lnTo>
                    <a:pt x="1336043" y="131378"/>
                  </a:lnTo>
                  <a:lnTo>
                    <a:pt x="1390087" y="123562"/>
                  </a:lnTo>
                  <a:lnTo>
                    <a:pt x="1445176" y="115951"/>
                  </a:lnTo>
                  <a:lnTo>
                    <a:pt x="1501288" y="108548"/>
                  </a:lnTo>
                  <a:lnTo>
                    <a:pt x="1558405" y="101357"/>
                  </a:lnTo>
                  <a:lnTo>
                    <a:pt x="1616504" y="94381"/>
                  </a:lnTo>
                  <a:lnTo>
                    <a:pt x="1675566" y="87624"/>
                  </a:lnTo>
                  <a:lnTo>
                    <a:pt x="1735569" y="81089"/>
                  </a:lnTo>
                  <a:lnTo>
                    <a:pt x="1796493" y="74780"/>
                  </a:lnTo>
                  <a:lnTo>
                    <a:pt x="1858318" y="68701"/>
                  </a:lnTo>
                  <a:lnTo>
                    <a:pt x="1921023" y="62853"/>
                  </a:lnTo>
                  <a:lnTo>
                    <a:pt x="1984587" y="57243"/>
                  </a:lnTo>
                  <a:lnTo>
                    <a:pt x="2048990" y="51871"/>
                  </a:lnTo>
                  <a:lnTo>
                    <a:pt x="2114212" y="46743"/>
                  </a:lnTo>
                  <a:lnTo>
                    <a:pt x="2180230" y="41862"/>
                  </a:lnTo>
                  <a:lnTo>
                    <a:pt x="2247026" y="37231"/>
                  </a:lnTo>
                  <a:lnTo>
                    <a:pt x="2314578" y="32853"/>
                  </a:lnTo>
                  <a:lnTo>
                    <a:pt x="2382866" y="28733"/>
                  </a:lnTo>
                  <a:lnTo>
                    <a:pt x="2451869" y="24873"/>
                  </a:lnTo>
                  <a:lnTo>
                    <a:pt x="2521566" y="21277"/>
                  </a:lnTo>
                  <a:lnTo>
                    <a:pt x="2591938" y="17949"/>
                  </a:lnTo>
                  <a:lnTo>
                    <a:pt x="2662963" y="14892"/>
                  </a:lnTo>
                  <a:lnTo>
                    <a:pt x="2734620" y="12109"/>
                  </a:lnTo>
                  <a:lnTo>
                    <a:pt x="2806890" y="9605"/>
                  </a:lnTo>
                  <a:lnTo>
                    <a:pt x="2879751" y="7382"/>
                  </a:lnTo>
                  <a:lnTo>
                    <a:pt x="2953184" y="5445"/>
                  </a:lnTo>
                  <a:lnTo>
                    <a:pt x="3027167" y="3795"/>
                  </a:lnTo>
                  <a:lnTo>
                    <a:pt x="3101679" y="2438"/>
                  </a:lnTo>
                  <a:lnTo>
                    <a:pt x="3176701" y="1376"/>
                  </a:lnTo>
                  <a:lnTo>
                    <a:pt x="3252211" y="614"/>
                  </a:lnTo>
                  <a:lnTo>
                    <a:pt x="3328190" y="154"/>
                  </a:lnTo>
                  <a:lnTo>
                    <a:pt x="3404616" y="0"/>
                  </a:lnTo>
                  <a:lnTo>
                    <a:pt x="3481041" y="154"/>
                  </a:lnTo>
                  <a:lnTo>
                    <a:pt x="3557020" y="614"/>
                  </a:lnTo>
                  <a:lnTo>
                    <a:pt x="3632530" y="1376"/>
                  </a:lnTo>
                  <a:lnTo>
                    <a:pt x="3707552" y="2438"/>
                  </a:lnTo>
                  <a:lnTo>
                    <a:pt x="3782064" y="3795"/>
                  </a:lnTo>
                  <a:lnTo>
                    <a:pt x="3856047" y="5445"/>
                  </a:lnTo>
                  <a:lnTo>
                    <a:pt x="3929480" y="7382"/>
                  </a:lnTo>
                  <a:lnTo>
                    <a:pt x="4002341" y="9605"/>
                  </a:lnTo>
                  <a:lnTo>
                    <a:pt x="4074611" y="12109"/>
                  </a:lnTo>
                  <a:lnTo>
                    <a:pt x="4146268" y="14892"/>
                  </a:lnTo>
                  <a:lnTo>
                    <a:pt x="4217293" y="17949"/>
                  </a:lnTo>
                  <a:lnTo>
                    <a:pt x="4287665" y="21277"/>
                  </a:lnTo>
                  <a:lnTo>
                    <a:pt x="4357362" y="24873"/>
                  </a:lnTo>
                  <a:lnTo>
                    <a:pt x="4426365" y="28733"/>
                  </a:lnTo>
                  <a:lnTo>
                    <a:pt x="4494653" y="32853"/>
                  </a:lnTo>
                  <a:lnTo>
                    <a:pt x="4562205" y="37231"/>
                  </a:lnTo>
                  <a:lnTo>
                    <a:pt x="4629001" y="41862"/>
                  </a:lnTo>
                  <a:lnTo>
                    <a:pt x="4695019" y="46743"/>
                  </a:lnTo>
                  <a:lnTo>
                    <a:pt x="4760241" y="51871"/>
                  </a:lnTo>
                  <a:lnTo>
                    <a:pt x="4824644" y="57243"/>
                  </a:lnTo>
                  <a:lnTo>
                    <a:pt x="4888208" y="62853"/>
                  </a:lnTo>
                  <a:lnTo>
                    <a:pt x="4950913" y="68701"/>
                  </a:lnTo>
                  <a:lnTo>
                    <a:pt x="5012738" y="74780"/>
                  </a:lnTo>
                  <a:lnTo>
                    <a:pt x="5073662" y="81089"/>
                  </a:lnTo>
                  <a:lnTo>
                    <a:pt x="5133665" y="87624"/>
                  </a:lnTo>
                  <a:lnTo>
                    <a:pt x="5192727" y="94381"/>
                  </a:lnTo>
                  <a:lnTo>
                    <a:pt x="5250826" y="101357"/>
                  </a:lnTo>
                  <a:lnTo>
                    <a:pt x="5307943" y="108548"/>
                  </a:lnTo>
                  <a:lnTo>
                    <a:pt x="5364055" y="115951"/>
                  </a:lnTo>
                  <a:lnTo>
                    <a:pt x="5419144" y="123562"/>
                  </a:lnTo>
                  <a:lnTo>
                    <a:pt x="5473188" y="131378"/>
                  </a:lnTo>
                  <a:lnTo>
                    <a:pt x="5526167" y="139395"/>
                  </a:lnTo>
                  <a:lnTo>
                    <a:pt x="5578060" y="147610"/>
                  </a:lnTo>
                  <a:lnTo>
                    <a:pt x="5628846" y="156019"/>
                  </a:lnTo>
                  <a:lnTo>
                    <a:pt x="5678505" y="164619"/>
                  </a:lnTo>
                  <a:lnTo>
                    <a:pt x="5727017" y="173407"/>
                  </a:lnTo>
                  <a:lnTo>
                    <a:pt x="5774360" y="182378"/>
                  </a:lnTo>
                  <a:lnTo>
                    <a:pt x="5820514" y="191529"/>
                  </a:lnTo>
                  <a:lnTo>
                    <a:pt x="5865459" y="200858"/>
                  </a:lnTo>
                  <a:lnTo>
                    <a:pt x="5909174" y="210360"/>
                  </a:lnTo>
                  <a:lnTo>
                    <a:pt x="5951638" y="220032"/>
                  </a:lnTo>
                  <a:lnTo>
                    <a:pt x="5992830" y="229870"/>
                  </a:lnTo>
                  <a:lnTo>
                    <a:pt x="6032731" y="239871"/>
                  </a:lnTo>
                  <a:lnTo>
                    <a:pt x="6071320" y="250032"/>
                  </a:lnTo>
                  <a:lnTo>
                    <a:pt x="6108575" y="260348"/>
                  </a:lnTo>
                  <a:lnTo>
                    <a:pt x="6179004" y="281435"/>
                  </a:lnTo>
                  <a:lnTo>
                    <a:pt x="6243854" y="303103"/>
                  </a:lnTo>
                  <a:lnTo>
                    <a:pt x="6302960" y="325326"/>
                  </a:lnTo>
                  <a:lnTo>
                    <a:pt x="6356157" y="348074"/>
                  </a:lnTo>
                  <a:lnTo>
                    <a:pt x="6403279" y="371321"/>
                  </a:lnTo>
                  <a:lnTo>
                    <a:pt x="6444164" y="395038"/>
                  </a:lnTo>
                  <a:lnTo>
                    <a:pt x="6478645" y="419197"/>
                  </a:lnTo>
                  <a:lnTo>
                    <a:pt x="6518000" y="456204"/>
                  </a:lnTo>
                  <a:lnTo>
                    <a:pt x="6542021" y="494049"/>
                  </a:lnTo>
                  <a:lnTo>
                    <a:pt x="6550152" y="532638"/>
                  </a:lnTo>
                  <a:lnTo>
                    <a:pt x="6549241" y="545577"/>
                  </a:lnTo>
                  <a:lnTo>
                    <a:pt x="6535752" y="583928"/>
                  </a:lnTo>
                  <a:lnTo>
                    <a:pt x="6506558" y="621504"/>
                  </a:lnTo>
                  <a:lnTo>
                    <a:pt x="6462215" y="658211"/>
                  </a:lnTo>
                  <a:lnTo>
                    <a:pt x="6424512" y="682153"/>
                  </a:lnTo>
                  <a:lnTo>
                    <a:pt x="6380488" y="705638"/>
                  </a:lnTo>
                  <a:lnTo>
                    <a:pt x="6330307" y="728639"/>
                  </a:lnTo>
                  <a:lnTo>
                    <a:pt x="6274135" y="751128"/>
                  </a:lnTo>
                  <a:lnTo>
                    <a:pt x="6212137" y="773077"/>
                  </a:lnTo>
                  <a:lnTo>
                    <a:pt x="6144477" y="794458"/>
                  </a:lnTo>
                  <a:lnTo>
                    <a:pt x="6071320" y="815243"/>
                  </a:lnTo>
                  <a:lnTo>
                    <a:pt x="6032731" y="825404"/>
                  </a:lnTo>
                  <a:lnTo>
                    <a:pt x="5992830" y="835405"/>
                  </a:lnTo>
                  <a:lnTo>
                    <a:pt x="5951638" y="845243"/>
                  </a:lnTo>
                  <a:lnTo>
                    <a:pt x="5909174" y="854915"/>
                  </a:lnTo>
                  <a:lnTo>
                    <a:pt x="5865459" y="864417"/>
                  </a:lnTo>
                  <a:lnTo>
                    <a:pt x="5820514" y="873746"/>
                  </a:lnTo>
                  <a:lnTo>
                    <a:pt x="5774360" y="882897"/>
                  </a:lnTo>
                  <a:lnTo>
                    <a:pt x="5727017" y="891868"/>
                  </a:lnTo>
                  <a:lnTo>
                    <a:pt x="5678505" y="900656"/>
                  </a:lnTo>
                  <a:lnTo>
                    <a:pt x="5628846" y="909256"/>
                  </a:lnTo>
                  <a:lnTo>
                    <a:pt x="5578060" y="917665"/>
                  </a:lnTo>
                  <a:lnTo>
                    <a:pt x="5526167" y="925880"/>
                  </a:lnTo>
                  <a:lnTo>
                    <a:pt x="5473188" y="933897"/>
                  </a:lnTo>
                  <a:lnTo>
                    <a:pt x="5419144" y="941713"/>
                  </a:lnTo>
                  <a:lnTo>
                    <a:pt x="5364055" y="949324"/>
                  </a:lnTo>
                  <a:lnTo>
                    <a:pt x="5307943" y="956727"/>
                  </a:lnTo>
                  <a:lnTo>
                    <a:pt x="5250826" y="963918"/>
                  </a:lnTo>
                  <a:lnTo>
                    <a:pt x="5192727" y="970894"/>
                  </a:lnTo>
                  <a:lnTo>
                    <a:pt x="5133665" y="977651"/>
                  </a:lnTo>
                  <a:lnTo>
                    <a:pt x="5073662" y="984186"/>
                  </a:lnTo>
                  <a:lnTo>
                    <a:pt x="5012738" y="990495"/>
                  </a:lnTo>
                  <a:lnTo>
                    <a:pt x="4950913" y="996574"/>
                  </a:lnTo>
                  <a:lnTo>
                    <a:pt x="4888208" y="1002422"/>
                  </a:lnTo>
                  <a:lnTo>
                    <a:pt x="4824644" y="1008032"/>
                  </a:lnTo>
                  <a:lnTo>
                    <a:pt x="4760241" y="1013404"/>
                  </a:lnTo>
                  <a:lnTo>
                    <a:pt x="4695019" y="1018532"/>
                  </a:lnTo>
                  <a:lnTo>
                    <a:pt x="4629001" y="1023413"/>
                  </a:lnTo>
                  <a:lnTo>
                    <a:pt x="4562205" y="1028044"/>
                  </a:lnTo>
                  <a:lnTo>
                    <a:pt x="4494653" y="1032422"/>
                  </a:lnTo>
                  <a:lnTo>
                    <a:pt x="4426365" y="1036542"/>
                  </a:lnTo>
                  <a:lnTo>
                    <a:pt x="4357362" y="1040402"/>
                  </a:lnTo>
                  <a:lnTo>
                    <a:pt x="4287665" y="1043998"/>
                  </a:lnTo>
                  <a:lnTo>
                    <a:pt x="4217293" y="1047326"/>
                  </a:lnTo>
                  <a:lnTo>
                    <a:pt x="4146268" y="1050383"/>
                  </a:lnTo>
                  <a:lnTo>
                    <a:pt x="4074611" y="1053166"/>
                  </a:lnTo>
                  <a:lnTo>
                    <a:pt x="4002341" y="1055670"/>
                  </a:lnTo>
                  <a:lnTo>
                    <a:pt x="3929480" y="1057893"/>
                  </a:lnTo>
                  <a:lnTo>
                    <a:pt x="3856047" y="1059830"/>
                  </a:lnTo>
                  <a:lnTo>
                    <a:pt x="3782064" y="1061480"/>
                  </a:lnTo>
                  <a:lnTo>
                    <a:pt x="3707552" y="1062837"/>
                  </a:lnTo>
                  <a:lnTo>
                    <a:pt x="3632530" y="1063899"/>
                  </a:lnTo>
                  <a:lnTo>
                    <a:pt x="3557020" y="1064661"/>
                  </a:lnTo>
                  <a:lnTo>
                    <a:pt x="3481041" y="1065121"/>
                  </a:lnTo>
                  <a:lnTo>
                    <a:pt x="3404616" y="1065275"/>
                  </a:lnTo>
                  <a:lnTo>
                    <a:pt x="3328190" y="1065121"/>
                  </a:lnTo>
                  <a:lnTo>
                    <a:pt x="3252211" y="1064661"/>
                  </a:lnTo>
                  <a:lnTo>
                    <a:pt x="3176701" y="1063899"/>
                  </a:lnTo>
                  <a:lnTo>
                    <a:pt x="3101679" y="1062837"/>
                  </a:lnTo>
                  <a:lnTo>
                    <a:pt x="3027167" y="1061480"/>
                  </a:lnTo>
                  <a:lnTo>
                    <a:pt x="2953184" y="1059830"/>
                  </a:lnTo>
                  <a:lnTo>
                    <a:pt x="2879751" y="1057893"/>
                  </a:lnTo>
                  <a:lnTo>
                    <a:pt x="2806890" y="1055670"/>
                  </a:lnTo>
                  <a:lnTo>
                    <a:pt x="2734620" y="1053166"/>
                  </a:lnTo>
                  <a:lnTo>
                    <a:pt x="2662963" y="1050383"/>
                  </a:lnTo>
                  <a:lnTo>
                    <a:pt x="2591938" y="1047326"/>
                  </a:lnTo>
                  <a:lnTo>
                    <a:pt x="2521566" y="1043998"/>
                  </a:lnTo>
                  <a:lnTo>
                    <a:pt x="2451869" y="1040402"/>
                  </a:lnTo>
                  <a:lnTo>
                    <a:pt x="2382866" y="1036542"/>
                  </a:lnTo>
                  <a:lnTo>
                    <a:pt x="2314578" y="1032422"/>
                  </a:lnTo>
                  <a:lnTo>
                    <a:pt x="2247026" y="1028044"/>
                  </a:lnTo>
                  <a:lnTo>
                    <a:pt x="2180230" y="1023413"/>
                  </a:lnTo>
                  <a:lnTo>
                    <a:pt x="2114212" y="1018532"/>
                  </a:lnTo>
                  <a:lnTo>
                    <a:pt x="2048990" y="1013404"/>
                  </a:lnTo>
                  <a:lnTo>
                    <a:pt x="1984587" y="1008032"/>
                  </a:lnTo>
                  <a:lnTo>
                    <a:pt x="1921023" y="1002422"/>
                  </a:lnTo>
                  <a:lnTo>
                    <a:pt x="1858318" y="996574"/>
                  </a:lnTo>
                  <a:lnTo>
                    <a:pt x="1796493" y="990495"/>
                  </a:lnTo>
                  <a:lnTo>
                    <a:pt x="1735569" y="984186"/>
                  </a:lnTo>
                  <a:lnTo>
                    <a:pt x="1675566" y="977651"/>
                  </a:lnTo>
                  <a:lnTo>
                    <a:pt x="1616504" y="970894"/>
                  </a:lnTo>
                  <a:lnTo>
                    <a:pt x="1558405" y="963918"/>
                  </a:lnTo>
                  <a:lnTo>
                    <a:pt x="1501288" y="956727"/>
                  </a:lnTo>
                  <a:lnTo>
                    <a:pt x="1445176" y="949324"/>
                  </a:lnTo>
                  <a:lnTo>
                    <a:pt x="1390087" y="941713"/>
                  </a:lnTo>
                  <a:lnTo>
                    <a:pt x="1336043" y="933897"/>
                  </a:lnTo>
                  <a:lnTo>
                    <a:pt x="1283064" y="925880"/>
                  </a:lnTo>
                  <a:lnTo>
                    <a:pt x="1231171" y="917665"/>
                  </a:lnTo>
                  <a:lnTo>
                    <a:pt x="1180385" y="909256"/>
                  </a:lnTo>
                  <a:lnTo>
                    <a:pt x="1130726" y="900656"/>
                  </a:lnTo>
                  <a:lnTo>
                    <a:pt x="1082214" y="891868"/>
                  </a:lnTo>
                  <a:lnTo>
                    <a:pt x="1034871" y="882897"/>
                  </a:lnTo>
                  <a:lnTo>
                    <a:pt x="988717" y="873746"/>
                  </a:lnTo>
                  <a:lnTo>
                    <a:pt x="943772" y="864417"/>
                  </a:lnTo>
                  <a:lnTo>
                    <a:pt x="900057" y="854915"/>
                  </a:lnTo>
                  <a:lnTo>
                    <a:pt x="857593" y="845243"/>
                  </a:lnTo>
                  <a:lnTo>
                    <a:pt x="816401" y="835405"/>
                  </a:lnTo>
                  <a:lnTo>
                    <a:pt x="776500" y="825404"/>
                  </a:lnTo>
                  <a:lnTo>
                    <a:pt x="737911" y="815243"/>
                  </a:lnTo>
                  <a:lnTo>
                    <a:pt x="700656" y="804927"/>
                  </a:lnTo>
                  <a:lnTo>
                    <a:pt x="630227" y="783840"/>
                  </a:lnTo>
                  <a:lnTo>
                    <a:pt x="565377" y="762172"/>
                  </a:lnTo>
                  <a:lnTo>
                    <a:pt x="506271" y="739949"/>
                  </a:lnTo>
                  <a:lnTo>
                    <a:pt x="453074" y="717201"/>
                  </a:lnTo>
                  <a:lnTo>
                    <a:pt x="405952" y="693954"/>
                  </a:lnTo>
                  <a:lnTo>
                    <a:pt x="365067" y="670237"/>
                  </a:lnTo>
                  <a:lnTo>
                    <a:pt x="330586" y="646078"/>
                  </a:lnTo>
                  <a:lnTo>
                    <a:pt x="291231" y="609071"/>
                  </a:lnTo>
                  <a:lnTo>
                    <a:pt x="267210" y="571226"/>
                  </a:lnTo>
                  <a:lnTo>
                    <a:pt x="259080" y="53263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65588"/>
              <a:ext cx="2080259" cy="655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98532"/>
              <a:ext cx="2225039" cy="8564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77" y="3501390"/>
              <a:ext cx="1979930" cy="533400"/>
            </a:xfrm>
            <a:custGeom>
              <a:avLst/>
              <a:gdLst/>
              <a:ahLst/>
              <a:cxnLst/>
              <a:rect l="l" t="t" r="r" b="b"/>
              <a:pathLst>
                <a:path w="1979930" h="533400">
                  <a:moveTo>
                    <a:pt x="1890776" y="0"/>
                  </a:moveTo>
                  <a:lnTo>
                    <a:pt x="88901" y="0"/>
                  </a:lnTo>
                  <a:lnTo>
                    <a:pt x="54297" y="6979"/>
                  </a:lnTo>
                  <a:lnTo>
                    <a:pt x="26038" y="26019"/>
                  </a:lnTo>
                  <a:lnTo>
                    <a:pt x="6986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86" y="479125"/>
                  </a:lnTo>
                  <a:lnTo>
                    <a:pt x="26038" y="507380"/>
                  </a:lnTo>
                  <a:lnTo>
                    <a:pt x="54297" y="526420"/>
                  </a:lnTo>
                  <a:lnTo>
                    <a:pt x="88901" y="533400"/>
                  </a:lnTo>
                  <a:lnTo>
                    <a:pt x="1890776" y="533400"/>
                  </a:lnTo>
                  <a:lnTo>
                    <a:pt x="1925401" y="526420"/>
                  </a:lnTo>
                  <a:lnTo>
                    <a:pt x="1953656" y="507380"/>
                  </a:lnTo>
                  <a:lnTo>
                    <a:pt x="1972696" y="479125"/>
                  </a:lnTo>
                  <a:lnTo>
                    <a:pt x="1979676" y="444500"/>
                  </a:lnTo>
                  <a:lnTo>
                    <a:pt x="1979676" y="88900"/>
                  </a:lnTo>
                  <a:lnTo>
                    <a:pt x="1972696" y="54274"/>
                  </a:lnTo>
                  <a:lnTo>
                    <a:pt x="1953656" y="26019"/>
                  </a:lnTo>
                  <a:lnTo>
                    <a:pt x="1925401" y="697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77" y="3501390"/>
              <a:ext cx="1979930" cy="533400"/>
            </a:xfrm>
            <a:custGeom>
              <a:avLst/>
              <a:gdLst/>
              <a:ahLst/>
              <a:cxnLst/>
              <a:rect l="l" t="t" r="r" b="b"/>
              <a:pathLst>
                <a:path w="1979930" h="533400">
                  <a:moveTo>
                    <a:pt x="0" y="88900"/>
                  </a:moveTo>
                  <a:lnTo>
                    <a:pt x="6986" y="54274"/>
                  </a:lnTo>
                  <a:lnTo>
                    <a:pt x="26038" y="26019"/>
                  </a:lnTo>
                  <a:lnTo>
                    <a:pt x="54297" y="6979"/>
                  </a:lnTo>
                  <a:lnTo>
                    <a:pt x="88901" y="0"/>
                  </a:lnTo>
                  <a:lnTo>
                    <a:pt x="1890776" y="0"/>
                  </a:lnTo>
                  <a:lnTo>
                    <a:pt x="1925401" y="6979"/>
                  </a:lnTo>
                  <a:lnTo>
                    <a:pt x="1953656" y="26019"/>
                  </a:lnTo>
                  <a:lnTo>
                    <a:pt x="1972696" y="54274"/>
                  </a:lnTo>
                  <a:lnTo>
                    <a:pt x="1979676" y="88900"/>
                  </a:lnTo>
                  <a:lnTo>
                    <a:pt x="1979676" y="444500"/>
                  </a:lnTo>
                  <a:lnTo>
                    <a:pt x="1972696" y="479125"/>
                  </a:lnTo>
                  <a:lnTo>
                    <a:pt x="1953656" y="507380"/>
                  </a:lnTo>
                  <a:lnTo>
                    <a:pt x="1925401" y="526420"/>
                  </a:lnTo>
                  <a:lnTo>
                    <a:pt x="1890776" y="533400"/>
                  </a:lnTo>
                  <a:lnTo>
                    <a:pt x="88901" y="533400"/>
                  </a:lnTo>
                  <a:lnTo>
                    <a:pt x="54297" y="526420"/>
                  </a:lnTo>
                  <a:lnTo>
                    <a:pt x="26038" y="507380"/>
                  </a:lnTo>
                  <a:lnTo>
                    <a:pt x="6986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3460" y="2245614"/>
              <a:ext cx="406400" cy="429259"/>
            </a:xfrm>
            <a:custGeom>
              <a:avLst/>
              <a:gdLst/>
              <a:ahLst/>
              <a:cxnLst/>
              <a:rect l="l" t="t" r="r" b="b"/>
              <a:pathLst>
                <a:path w="406400" h="429260">
                  <a:moveTo>
                    <a:pt x="405892" y="427100"/>
                  </a:moveTo>
                  <a:lnTo>
                    <a:pt x="362582" y="428922"/>
                  </a:lnTo>
                  <a:lnTo>
                    <a:pt x="320280" y="425053"/>
                  </a:lnTo>
                  <a:lnTo>
                    <a:pt x="279287" y="415784"/>
                  </a:lnTo>
                  <a:lnTo>
                    <a:pt x="239908" y="401405"/>
                  </a:lnTo>
                  <a:lnTo>
                    <a:pt x="202447" y="382205"/>
                  </a:lnTo>
                  <a:lnTo>
                    <a:pt x="167206" y="358474"/>
                  </a:lnTo>
                  <a:lnTo>
                    <a:pt x="134489" y="330501"/>
                  </a:lnTo>
                  <a:lnTo>
                    <a:pt x="104600" y="298576"/>
                  </a:lnTo>
                  <a:lnTo>
                    <a:pt x="77842" y="262990"/>
                  </a:lnTo>
                  <a:lnTo>
                    <a:pt x="54518" y="224030"/>
                  </a:lnTo>
                  <a:lnTo>
                    <a:pt x="34933" y="181988"/>
                  </a:lnTo>
                  <a:lnTo>
                    <a:pt x="19388" y="137152"/>
                  </a:lnTo>
                  <a:lnTo>
                    <a:pt x="8189" y="89812"/>
                  </a:lnTo>
                  <a:lnTo>
                    <a:pt x="1638" y="40259"/>
                  </a:lnTo>
                  <a:lnTo>
                    <a:pt x="102" y="10094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602" y="3474846"/>
            <a:ext cx="191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740" marR="5080" indent="-1936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Evaluate system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  </a:t>
            </a:r>
            <a:r>
              <a:rPr sz="1800" spc="-5" dirty="0">
                <a:latin typeface="Arial"/>
                <a:cs typeface="Arial"/>
              </a:rPr>
              <a:t>review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4664" y="3398532"/>
            <a:ext cx="2120265" cy="856615"/>
            <a:chOff x="2264664" y="3398532"/>
            <a:chExt cx="2120265" cy="85661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4664" y="3465588"/>
              <a:ext cx="2119884" cy="6553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500" y="3398532"/>
              <a:ext cx="1760220" cy="8564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00478" y="3501390"/>
              <a:ext cx="1998345" cy="533400"/>
            </a:xfrm>
            <a:custGeom>
              <a:avLst/>
              <a:gdLst/>
              <a:ahLst/>
              <a:cxnLst/>
              <a:rect l="l" t="t" r="r" b="b"/>
              <a:pathLst>
                <a:path w="1998345" h="533400">
                  <a:moveTo>
                    <a:pt x="1909064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909064" y="533400"/>
                  </a:lnTo>
                  <a:lnTo>
                    <a:pt x="1943689" y="526420"/>
                  </a:lnTo>
                  <a:lnTo>
                    <a:pt x="1971944" y="507380"/>
                  </a:lnTo>
                  <a:lnTo>
                    <a:pt x="1990984" y="479125"/>
                  </a:lnTo>
                  <a:lnTo>
                    <a:pt x="1997964" y="444500"/>
                  </a:lnTo>
                  <a:lnTo>
                    <a:pt x="1997964" y="88900"/>
                  </a:lnTo>
                  <a:lnTo>
                    <a:pt x="1990984" y="54274"/>
                  </a:lnTo>
                  <a:lnTo>
                    <a:pt x="1971944" y="26019"/>
                  </a:lnTo>
                  <a:lnTo>
                    <a:pt x="1943689" y="6979"/>
                  </a:lnTo>
                  <a:lnTo>
                    <a:pt x="1909064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0478" y="3501390"/>
              <a:ext cx="1998345" cy="533400"/>
            </a:xfrm>
            <a:custGeom>
              <a:avLst/>
              <a:gdLst/>
              <a:ahLst/>
              <a:cxnLst/>
              <a:rect l="l" t="t" r="r" b="b"/>
              <a:pathLst>
                <a:path w="1998345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909064" y="0"/>
                  </a:lnTo>
                  <a:lnTo>
                    <a:pt x="1943689" y="6979"/>
                  </a:lnTo>
                  <a:lnTo>
                    <a:pt x="1971944" y="26019"/>
                  </a:lnTo>
                  <a:lnTo>
                    <a:pt x="1990984" y="54274"/>
                  </a:lnTo>
                  <a:lnTo>
                    <a:pt x="1997964" y="88900"/>
                  </a:lnTo>
                  <a:lnTo>
                    <a:pt x="1997964" y="444500"/>
                  </a:lnTo>
                  <a:lnTo>
                    <a:pt x="1990984" y="479125"/>
                  </a:lnTo>
                  <a:lnTo>
                    <a:pt x="1971944" y="507380"/>
                  </a:lnTo>
                  <a:lnTo>
                    <a:pt x="1943689" y="526420"/>
                  </a:lnTo>
                  <a:lnTo>
                    <a:pt x="1909064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28138" y="3474846"/>
            <a:ext cx="134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Release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new  </a:t>
            </a:r>
            <a:r>
              <a:rPr sz="1800" spc="-10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21708" y="3398532"/>
            <a:ext cx="2397760" cy="856615"/>
            <a:chOff x="4521708" y="3398532"/>
            <a:chExt cx="2397760" cy="85661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720" y="3465588"/>
              <a:ext cx="2118360" cy="6553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1708" y="3398532"/>
              <a:ext cx="2397251" cy="8564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53534" y="3501390"/>
              <a:ext cx="1996439" cy="533400"/>
            </a:xfrm>
            <a:custGeom>
              <a:avLst/>
              <a:gdLst/>
              <a:ahLst/>
              <a:cxnLst/>
              <a:rect l="l" t="t" r="r" b="b"/>
              <a:pathLst>
                <a:path w="1996440" h="533400">
                  <a:moveTo>
                    <a:pt x="1907539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907539" y="533400"/>
                  </a:lnTo>
                  <a:lnTo>
                    <a:pt x="1942165" y="526420"/>
                  </a:lnTo>
                  <a:lnTo>
                    <a:pt x="1970420" y="507380"/>
                  </a:lnTo>
                  <a:lnTo>
                    <a:pt x="1989460" y="479125"/>
                  </a:lnTo>
                  <a:lnTo>
                    <a:pt x="1996439" y="444500"/>
                  </a:lnTo>
                  <a:lnTo>
                    <a:pt x="1996439" y="88900"/>
                  </a:lnTo>
                  <a:lnTo>
                    <a:pt x="1989460" y="54274"/>
                  </a:lnTo>
                  <a:lnTo>
                    <a:pt x="1970420" y="26019"/>
                  </a:lnTo>
                  <a:lnTo>
                    <a:pt x="1942165" y="6979"/>
                  </a:lnTo>
                  <a:lnTo>
                    <a:pt x="1907539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53534" y="3501390"/>
              <a:ext cx="1996439" cy="533400"/>
            </a:xfrm>
            <a:custGeom>
              <a:avLst/>
              <a:gdLst/>
              <a:ahLst/>
              <a:cxnLst/>
              <a:rect l="l" t="t" r="r" b="b"/>
              <a:pathLst>
                <a:path w="199644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907539" y="0"/>
                  </a:lnTo>
                  <a:lnTo>
                    <a:pt x="1942165" y="6979"/>
                  </a:lnTo>
                  <a:lnTo>
                    <a:pt x="1970420" y="26019"/>
                  </a:lnTo>
                  <a:lnTo>
                    <a:pt x="1989460" y="54274"/>
                  </a:lnTo>
                  <a:lnTo>
                    <a:pt x="1996439" y="88900"/>
                  </a:lnTo>
                  <a:lnTo>
                    <a:pt x="1996439" y="444500"/>
                  </a:lnTo>
                  <a:lnTo>
                    <a:pt x="1989460" y="479125"/>
                  </a:lnTo>
                  <a:lnTo>
                    <a:pt x="1970420" y="507380"/>
                  </a:lnTo>
                  <a:lnTo>
                    <a:pt x="1942165" y="526420"/>
                  </a:lnTo>
                  <a:lnTo>
                    <a:pt x="1907539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73346" y="3474846"/>
            <a:ext cx="195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Develop, integrate  </a:t>
            </a:r>
            <a:r>
              <a:rPr sz="1800" dirty="0">
                <a:latin typeface="Arial"/>
                <a:cs typeface="Arial"/>
              </a:rPr>
              <a:t>&amp; test </a:t>
            </a:r>
            <a:r>
              <a:rPr sz="1800" spc="-5" dirty="0">
                <a:latin typeface="Arial"/>
                <a:cs typeface="Arial"/>
              </a:rPr>
              <a:t>new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67428" y="2578620"/>
            <a:ext cx="2125980" cy="655320"/>
            <a:chOff x="4567428" y="2578620"/>
            <a:chExt cx="2125980" cy="65532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720" y="2578620"/>
              <a:ext cx="2028444" cy="6553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7428" y="2647200"/>
              <a:ext cx="2125979" cy="5821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653534" y="2614422"/>
              <a:ext cx="1906905" cy="533400"/>
            </a:xfrm>
            <a:custGeom>
              <a:avLst/>
              <a:gdLst/>
              <a:ahLst/>
              <a:cxnLst/>
              <a:rect l="l" t="t" r="r" b="b"/>
              <a:pathLst>
                <a:path w="1906904" h="533400">
                  <a:moveTo>
                    <a:pt x="1817624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817624" y="533400"/>
                  </a:lnTo>
                  <a:lnTo>
                    <a:pt x="1852249" y="526420"/>
                  </a:lnTo>
                  <a:lnTo>
                    <a:pt x="1880504" y="507380"/>
                  </a:lnTo>
                  <a:lnTo>
                    <a:pt x="1899544" y="479125"/>
                  </a:lnTo>
                  <a:lnTo>
                    <a:pt x="1906523" y="444500"/>
                  </a:lnTo>
                  <a:lnTo>
                    <a:pt x="1906523" y="88900"/>
                  </a:lnTo>
                  <a:lnTo>
                    <a:pt x="1899544" y="54274"/>
                  </a:lnTo>
                  <a:lnTo>
                    <a:pt x="1880504" y="26019"/>
                  </a:lnTo>
                  <a:lnTo>
                    <a:pt x="1852249" y="6979"/>
                  </a:lnTo>
                  <a:lnTo>
                    <a:pt x="1817624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3534" y="2614422"/>
              <a:ext cx="1906905" cy="533400"/>
            </a:xfrm>
            <a:custGeom>
              <a:avLst/>
              <a:gdLst/>
              <a:ahLst/>
              <a:cxnLst/>
              <a:rect l="l" t="t" r="r" b="b"/>
              <a:pathLst>
                <a:path w="1906904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817624" y="0"/>
                  </a:lnTo>
                  <a:lnTo>
                    <a:pt x="1852249" y="6979"/>
                  </a:lnTo>
                  <a:lnTo>
                    <a:pt x="1880504" y="26019"/>
                  </a:lnTo>
                  <a:lnTo>
                    <a:pt x="1899544" y="54274"/>
                  </a:lnTo>
                  <a:lnTo>
                    <a:pt x="1906523" y="88900"/>
                  </a:lnTo>
                  <a:lnTo>
                    <a:pt x="1906523" y="444500"/>
                  </a:lnTo>
                  <a:lnTo>
                    <a:pt x="1899544" y="479125"/>
                  </a:lnTo>
                  <a:lnTo>
                    <a:pt x="1880504" y="507380"/>
                  </a:lnTo>
                  <a:lnTo>
                    <a:pt x="1852249" y="526420"/>
                  </a:lnTo>
                  <a:lnTo>
                    <a:pt x="1817624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19065" y="2724403"/>
            <a:ext cx="1775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Plan new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release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46376" y="2510040"/>
            <a:ext cx="2280285" cy="856615"/>
            <a:chOff x="2246376" y="2510040"/>
            <a:chExt cx="2280285" cy="856615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4664" y="2578620"/>
              <a:ext cx="2246376" cy="6553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6376" y="2510040"/>
              <a:ext cx="2279904" cy="8564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300478" y="2614422"/>
              <a:ext cx="2124710" cy="533400"/>
            </a:xfrm>
            <a:custGeom>
              <a:avLst/>
              <a:gdLst/>
              <a:ahLst/>
              <a:cxnLst/>
              <a:rect l="l" t="t" r="r" b="b"/>
              <a:pathLst>
                <a:path w="2124710" h="533400">
                  <a:moveTo>
                    <a:pt x="2035556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2035556" y="533400"/>
                  </a:lnTo>
                  <a:lnTo>
                    <a:pt x="2070181" y="526420"/>
                  </a:lnTo>
                  <a:lnTo>
                    <a:pt x="2098436" y="507380"/>
                  </a:lnTo>
                  <a:lnTo>
                    <a:pt x="2117476" y="479125"/>
                  </a:lnTo>
                  <a:lnTo>
                    <a:pt x="2124456" y="444500"/>
                  </a:lnTo>
                  <a:lnTo>
                    <a:pt x="2124456" y="88900"/>
                  </a:lnTo>
                  <a:lnTo>
                    <a:pt x="2117476" y="54274"/>
                  </a:lnTo>
                  <a:lnTo>
                    <a:pt x="2098436" y="26019"/>
                  </a:lnTo>
                  <a:lnTo>
                    <a:pt x="2070181" y="6979"/>
                  </a:lnTo>
                  <a:lnTo>
                    <a:pt x="2035556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00478" y="2614422"/>
              <a:ext cx="2124710" cy="533400"/>
            </a:xfrm>
            <a:custGeom>
              <a:avLst/>
              <a:gdLst/>
              <a:ahLst/>
              <a:cxnLst/>
              <a:rect l="l" t="t" r="r" b="b"/>
              <a:pathLst>
                <a:path w="212471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2035556" y="0"/>
                  </a:lnTo>
                  <a:lnTo>
                    <a:pt x="2070181" y="6979"/>
                  </a:lnTo>
                  <a:lnTo>
                    <a:pt x="2098436" y="26019"/>
                  </a:lnTo>
                  <a:lnTo>
                    <a:pt x="2117476" y="54274"/>
                  </a:lnTo>
                  <a:lnTo>
                    <a:pt x="2124456" y="88900"/>
                  </a:lnTo>
                  <a:lnTo>
                    <a:pt x="2124456" y="444500"/>
                  </a:lnTo>
                  <a:lnTo>
                    <a:pt x="2117476" y="479125"/>
                  </a:lnTo>
                  <a:lnTo>
                    <a:pt x="2098436" y="507380"/>
                  </a:lnTo>
                  <a:lnTo>
                    <a:pt x="2070181" y="526420"/>
                  </a:lnTo>
                  <a:lnTo>
                    <a:pt x="2035556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98014" y="2587244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Break </a:t>
            </a:r>
            <a:r>
              <a:rPr sz="1800" spc="-15" dirty="0">
                <a:latin typeface="Arial"/>
                <a:cs typeface="Arial"/>
              </a:rPr>
              <a:t>down </a:t>
            </a:r>
            <a:r>
              <a:rPr sz="1800" spc="-5" dirty="0">
                <a:latin typeface="Arial"/>
                <a:cs typeface="Arial"/>
              </a:rPr>
              <a:t>user  </a:t>
            </a:r>
            <a:r>
              <a:rPr sz="1800" dirty="0">
                <a:latin typeface="Arial"/>
                <a:cs typeface="Arial"/>
              </a:rPr>
              <a:t>story </a:t>
            </a:r>
            <a:r>
              <a:rPr sz="1800" spc="-5" dirty="0">
                <a:latin typeface="Arial"/>
                <a:cs typeface="Arial"/>
              </a:rPr>
              <a:t>into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2510040"/>
            <a:ext cx="2273935" cy="856615"/>
            <a:chOff x="0" y="2510040"/>
            <a:chExt cx="2273935" cy="856615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578620"/>
              <a:ext cx="2188463" cy="6553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510040"/>
              <a:ext cx="2273807" cy="85647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4477" y="2614422"/>
              <a:ext cx="2087880" cy="533400"/>
            </a:xfrm>
            <a:custGeom>
              <a:avLst/>
              <a:gdLst/>
              <a:ahLst/>
              <a:cxnLst/>
              <a:rect l="l" t="t" r="r" b="b"/>
              <a:pathLst>
                <a:path w="2087880" h="533400">
                  <a:moveTo>
                    <a:pt x="1998980" y="0"/>
                  </a:moveTo>
                  <a:lnTo>
                    <a:pt x="88901" y="0"/>
                  </a:lnTo>
                  <a:lnTo>
                    <a:pt x="54297" y="6979"/>
                  </a:lnTo>
                  <a:lnTo>
                    <a:pt x="26038" y="26019"/>
                  </a:lnTo>
                  <a:lnTo>
                    <a:pt x="6986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86" y="479125"/>
                  </a:lnTo>
                  <a:lnTo>
                    <a:pt x="26038" y="507380"/>
                  </a:lnTo>
                  <a:lnTo>
                    <a:pt x="54297" y="526420"/>
                  </a:lnTo>
                  <a:lnTo>
                    <a:pt x="88901" y="533400"/>
                  </a:lnTo>
                  <a:lnTo>
                    <a:pt x="1998980" y="533400"/>
                  </a:lnTo>
                  <a:lnTo>
                    <a:pt x="2033605" y="526420"/>
                  </a:lnTo>
                  <a:lnTo>
                    <a:pt x="2061860" y="507380"/>
                  </a:lnTo>
                  <a:lnTo>
                    <a:pt x="2080900" y="479125"/>
                  </a:lnTo>
                  <a:lnTo>
                    <a:pt x="2087880" y="444500"/>
                  </a:lnTo>
                  <a:lnTo>
                    <a:pt x="2087880" y="88900"/>
                  </a:lnTo>
                  <a:lnTo>
                    <a:pt x="2080900" y="54274"/>
                  </a:lnTo>
                  <a:lnTo>
                    <a:pt x="2061860" y="26019"/>
                  </a:lnTo>
                  <a:lnTo>
                    <a:pt x="2033605" y="6979"/>
                  </a:lnTo>
                  <a:lnTo>
                    <a:pt x="1998980" y="0"/>
                  </a:lnTo>
                  <a:close/>
                </a:path>
              </a:pathLst>
            </a:custGeom>
            <a:solidFill>
              <a:srgbClr val="DDE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77" y="2614422"/>
              <a:ext cx="2087880" cy="533400"/>
            </a:xfrm>
            <a:custGeom>
              <a:avLst/>
              <a:gdLst/>
              <a:ahLst/>
              <a:cxnLst/>
              <a:rect l="l" t="t" r="r" b="b"/>
              <a:pathLst>
                <a:path w="2087880" h="533400">
                  <a:moveTo>
                    <a:pt x="0" y="88900"/>
                  </a:moveTo>
                  <a:lnTo>
                    <a:pt x="6986" y="54274"/>
                  </a:lnTo>
                  <a:lnTo>
                    <a:pt x="26038" y="26019"/>
                  </a:lnTo>
                  <a:lnTo>
                    <a:pt x="54297" y="6979"/>
                  </a:lnTo>
                  <a:lnTo>
                    <a:pt x="88901" y="0"/>
                  </a:lnTo>
                  <a:lnTo>
                    <a:pt x="1998980" y="0"/>
                  </a:lnTo>
                  <a:lnTo>
                    <a:pt x="2033605" y="6979"/>
                  </a:lnTo>
                  <a:lnTo>
                    <a:pt x="2061860" y="26019"/>
                  </a:lnTo>
                  <a:lnTo>
                    <a:pt x="2080900" y="54274"/>
                  </a:lnTo>
                  <a:lnTo>
                    <a:pt x="2087880" y="88900"/>
                  </a:lnTo>
                  <a:lnTo>
                    <a:pt x="2087880" y="444500"/>
                  </a:lnTo>
                  <a:lnTo>
                    <a:pt x="2080900" y="479125"/>
                  </a:lnTo>
                  <a:lnTo>
                    <a:pt x="2061860" y="507380"/>
                  </a:lnTo>
                  <a:lnTo>
                    <a:pt x="2033605" y="526420"/>
                  </a:lnTo>
                  <a:lnTo>
                    <a:pt x="1998980" y="533400"/>
                  </a:lnTo>
                  <a:lnTo>
                    <a:pt x="88901" y="533400"/>
                  </a:lnTo>
                  <a:lnTo>
                    <a:pt x="54297" y="526420"/>
                  </a:lnTo>
                  <a:lnTo>
                    <a:pt x="26038" y="507380"/>
                  </a:lnTo>
                  <a:lnTo>
                    <a:pt x="6986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5562" y="2587244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Select user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stories 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next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release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1623072"/>
            <a:ext cx="9144000" cy="2301240"/>
            <a:chOff x="0" y="1623072"/>
            <a:chExt cx="9144000" cy="2301240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690128"/>
              <a:ext cx="2310383" cy="65530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623072"/>
              <a:ext cx="2375915" cy="8564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9717" y="1725930"/>
              <a:ext cx="2194560" cy="533400"/>
            </a:xfrm>
            <a:custGeom>
              <a:avLst/>
              <a:gdLst/>
              <a:ahLst/>
              <a:cxnLst/>
              <a:rect l="l" t="t" r="r" b="b"/>
              <a:pathLst>
                <a:path w="2194560" h="533400">
                  <a:moveTo>
                    <a:pt x="2105660" y="0"/>
                  </a:moveTo>
                  <a:lnTo>
                    <a:pt x="88901" y="0"/>
                  </a:lnTo>
                  <a:lnTo>
                    <a:pt x="54296" y="6979"/>
                  </a:lnTo>
                  <a:lnTo>
                    <a:pt x="26038" y="26019"/>
                  </a:lnTo>
                  <a:lnTo>
                    <a:pt x="6986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86" y="479125"/>
                  </a:lnTo>
                  <a:lnTo>
                    <a:pt x="26038" y="507380"/>
                  </a:lnTo>
                  <a:lnTo>
                    <a:pt x="54296" y="526420"/>
                  </a:lnTo>
                  <a:lnTo>
                    <a:pt x="88901" y="533400"/>
                  </a:lnTo>
                  <a:lnTo>
                    <a:pt x="2105660" y="533400"/>
                  </a:lnTo>
                  <a:lnTo>
                    <a:pt x="2140285" y="526420"/>
                  </a:lnTo>
                  <a:lnTo>
                    <a:pt x="2168540" y="507380"/>
                  </a:lnTo>
                  <a:lnTo>
                    <a:pt x="2187580" y="479125"/>
                  </a:lnTo>
                  <a:lnTo>
                    <a:pt x="2194560" y="444500"/>
                  </a:lnTo>
                  <a:lnTo>
                    <a:pt x="2194560" y="88900"/>
                  </a:lnTo>
                  <a:lnTo>
                    <a:pt x="2187580" y="54274"/>
                  </a:lnTo>
                  <a:lnTo>
                    <a:pt x="2168540" y="26019"/>
                  </a:lnTo>
                  <a:lnTo>
                    <a:pt x="2140285" y="6979"/>
                  </a:lnTo>
                  <a:lnTo>
                    <a:pt x="210566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717" y="1725930"/>
              <a:ext cx="2194560" cy="533400"/>
            </a:xfrm>
            <a:custGeom>
              <a:avLst/>
              <a:gdLst/>
              <a:ahLst/>
              <a:cxnLst/>
              <a:rect l="l" t="t" r="r" b="b"/>
              <a:pathLst>
                <a:path w="2194560" h="533400">
                  <a:moveTo>
                    <a:pt x="0" y="88900"/>
                  </a:moveTo>
                  <a:lnTo>
                    <a:pt x="6986" y="54274"/>
                  </a:lnTo>
                  <a:lnTo>
                    <a:pt x="26038" y="26019"/>
                  </a:lnTo>
                  <a:lnTo>
                    <a:pt x="54296" y="6979"/>
                  </a:lnTo>
                  <a:lnTo>
                    <a:pt x="88901" y="0"/>
                  </a:lnTo>
                  <a:lnTo>
                    <a:pt x="2105660" y="0"/>
                  </a:lnTo>
                  <a:lnTo>
                    <a:pt x="2140285" y="6979"/>
                  </a:lnTo>
                  <a:lnTo>
                    <a:pt x="2168540" y="26019"/>
                  </a:lnTo>
                  <a:lnTo>
                    <a:pt x="2187580" y="54274"/>
                  </a:lnTo>
                  <a:lnTo>
                    <a:pt x="2194560" y="88900"/>
                  </a:lnTo>
                  <a:lnTo>
                    <a:pt x="2194560" y="444500"/>
                  </a:lnTo>
                  <a:lnTo>
                    <a:pt x="2187580" y="479125"/>
                  </a:lnTo>
                  <a:lnTo>
                    <a:pt x="2168540" y="507380"/>
                  </a:lnTo>
                  <a:lnTo>
                    <a:pt x="2140285" y="526420"/>
                  </a:lnTo>
                  <a:lnTo>
                    <a:pt x="2105660" y="533400"/>
                  </a:lnTo>
                  <a:lnTo>
                    <a:pt x="88901" y="533400"/>
                  </a:lnTo>
                  <a:lnTo>
                    <a:pt x="54296" y="526420"/>
                  </a:lnTo>
                  <a:lnTo>
                    <a:pt x="26038" y="507380"/>
                  </a:lnTo>
                  <a:lnTo>
                    <a:pt x="6986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3810" y="3156204"/>
              <a:ext cx="115951" cy="13741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9043" y="2943733"/>
              <a:ext cx="179324" cy="1233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6553" y="2872486"/>
              <a:ext cx="178562" cy="12611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4463" y="2723896"/>
              <a:ext cx="177800" cy="1270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2347" y="3617468"/>
              <a:ext cx="179324" cy="1233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14443" y="3796791"/>
              <a:ext cx="177800" cy="1270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6664" y="3022091"/>
              <a:ext cx="2307335" cy="6537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33615" y="2953524"/>
              <a:ext cx="2310383" cy="85647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872477" y="3057905"/>
              <a:ext cx="2232660" cy="532130"/>
            </a:xfrm>
            <a:custGeom>
              <a:avLst/>
              <a:gdLst/>
              <a:ahLst/>
              <a:cxnLst/>
              <a:rect l="l" t="t" r="r" b="b"/>
              <a:pathLst>
                <a:path w="2232659" h="532129">
                  <a:moveTo>
                    <a:pt x="214401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2144014" y="531876"/>
                  </a:lnTo>
                  <a:lnTo>
                    <a:pt x="2178492" y="524900"/>
                  </a:lnTo>
                  <a:lnTo>
                    <a:pt x="2206672" y="505888"/>
                  </a:lnTo>
                  <a:lnTo>
                    <a:pt x="2225684" y="477708"/>
                  </a:lnTo>
                  <a:lnTo>
                    <a:pt x="2232660" y="443230"/>
                  </a:lnTo>
                  <a:lnTo>
                    <a:pt x="2232660" y="88646"/>
                  </a:lnTo>
                  <a:lnTo>
                    <a:pt x="2225684" y="54167"/>
                  </a:lnTo>
                  <a:lnTo>
                    <a:pt x="2206672" y="25987"/>
                  </a:lnTo>
                  <a:lnTo>
                    <a:pt x="2178492" y="6975"/>
                  </a:lnTo>
                  <a:lnTo>
                    <a:pt x="214401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72477" y="3057905"/>
              <a:ext cx="2232660" cy="532130"/>
            </a:xfrm>
            <a:custGeom>
              <a:avLst/>
              <a:gdLst/>
              <a:ahLst/>
              <a:cxnLst/>
              <a:rect l="l" t="t" r="r" b="b"/>
              <a:pathLst>
                <a:path w="2232659" h="532129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2144014" y="0"/>
                  </a:lnTo>
                  <a:lnTo>
                    <a:pt x="2178492" y="6975"/>
                  </a:lnTo>
                  <a:lnTo>
                    <a:pt x="2206672" y="25987"/>
                  </a:lnTo>
                  <a:lnTo>
                    <a:pt x="2225684" y="54167"/>
                  </a:lnTo>
                  <a:lnTo>
                    <a:pt x="2232660" y="88646"/>
                  </a:lnTo>
                  <a:lnTo>
                    <a:pt x="2232660" y="443230"/>
                  </a:lnTo>
                  <a:lnTo>
                    <a:pt x="2225684" y="477708"/>
                  </a:lnTo>
                  <a:lnTo>
                    <a:pt x="2206672" y="505888"/>
                  </a:lnTo>
                  <a:lnTo>
                    <a:pt x="2178492" y="524900"/>
                  </a:lnTo>
                  <a:lnTo>
                    <a:pt x="214401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85761" y="3030982"/>
            <a:ext cx="2005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Identify threat  scenarios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control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2477" y="821308"/>
            <a:ext cx="6863715" cy="2908935"/>
            <a:chOff x="62477" y="821308"/>
            <a:chExt cx="6863715" cy="2908935"/>
          </a:xfrm>
        </p:grpSpPr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6747" y="3606673"/>
              <a:ext cx="179324" cy="1233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477" y="821308"/>
              <a:ext cx="2101609" cy="62655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79" y="871740"/>
              <a:ext cx="201015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9153" y="838961"/>
              <a:ext cx="1998345" cy="532130"/>
            </a:xfrm>
            <a:custGeom>
              <a:avLst/>
              <a:gdLst/>
              <a:ahLst/>
              <a:cxnLst/>
              <a:rect l="l" t="t" r="r" b="b"/>
              <a:pathLst>
                <a:path w="1998345" h="532130">
                  <a:moveTo>
                    <a:pt x="1909318" y="0"/>
                  </a:moveTo>
                  <a:lnTo>
                    <a:pt x="88646" y="0"/>
                  </a:lnTo>
                  <a:lnTo>
                    <a:pt x="54140" y="6975"/>
                  </a:lnTo>
                  <a:lnTo>
                    <a:pt x="25963" y="25987"/>
                  </a:lnTo>
                  <a:lnTo>
                    <a:pt x="6966" y="54167"/>
                  </a:lnTo>
                  <a:lnTo>
                    <a:pt x="0" y="88646"/>
                  </a:lnTo>
                  <a:lnTo>
                    <a:pt x="0" y="443229"/>
                  </a:lnTo>
                  <a:lnTo>
                    <a:pt x="6966" y="477708"/>
                  </a:lnTo>
                  <a:lnTo>
                    <a:pt x="25963" y="505888"/>
                  </a:lnTo>
                  <a:lnTo>
                    <a:pt x="54140" y="524900"/>
                  </a:lnTo>
                  <a:lnTo>
                    <a:pt x="88646" y="531876"/>
                  </a:lnTo>
                  <a:lnTo>
                    <a:pt x="1909318" y="531876"/>
                  </a:lnTo>
                  <a:lnTo>
                    <a:pt x="1943796" y="524900"/>
                  </a:lnTo>
                  <a:lnTo>
                    <a:pt x="1971976" y="505888"/>
                  </a:lnTo>
                  <a:lnTo>
                    <a:pt x="1990988" y="477708"/>
                  </a:lnTo>
                  <a:lnTo>
                    <a:pt x="1997964" y="443229"/>
                  </a:lnTo>
                  <a:lnTo>
                    <a:pt x="1997964" y="88646"/>
                  </a:lnTo>
                  <a:lnTo>
                    <a:pt x="1990988" y="54167"/>
                  </a:lnTo>
                  <a:lnTo>
                    <a:pt x="1971976" y="25987"/>
                  </a:lnTo>
                  <a:lnTo>
                    <a:pt x="1943796" y="6975"/>
                  </a:lnTo>
                  <a:lnTo>
                    <a:pt x="190931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9153" y="838961"/>
              <a:ext cx="1998345" cy="532130"/>
            </a:xfrm>
            <a:custGeom>
              <a:avLst/>
              <a:gdLst/>
              <a:ahLst/>
              <a:cxnLst/>
              <a:rect l="l" t="t" r="r" b="b"/>
              <a:pathLst>
                <a:path w="1998345" h="532130">
                  <a:moveTo>
                    <a:pt x="0" y="88646"/>
                  </a:moveTo>
                  <a:lnTo>
                    <a:pt x="6966" y="54167"/>
                  </a:lnTo>
                  <a:lnTo>
                    <a:pt x="25963" y="25987"/>
                  </a:lnTo>
                  <a:lnTo>
                    <a:pt x="54140" y="6975"/>
                  </a:lnTo>
                  <a:lnTo>
                    <a:pt x="88646" y="0"/>
                  </a:lnTo>
                  <a:lnTo>
                    <a:pt x="1909318" y="0"/>
                  </a:lnTo>
                  <a:lnTo>
                    <a:pt x="1943796" y="6975"/>
                  </a:lnTo>
                  <a:lnTo>
                    <a:pt x="1971976" y="25987"/>
                  </a:lnTo>
                  <a:lnTo>
                    <a:pt x="1990988" y="54167"/>
                  </a:lnTo>
                  <a:lnTo>
                    <a:pt x="1997964" y="88646"/>
                  </a:lnTo>
                  <a:lnTo>
                    <a:pt x="1997964" y="443229"/>
                  </a:lnTo>
                  <a:lnTo>
                    <a:pt x="1990988" y="477708"/>
                  </a:lnTo>
                  <a:lnTo>
                    <a:pt x="1971976" y="505888"/>
                  </a:lnTo>
                  <a:lnTo>
                    <a:pt x="1943796" y="524900"/>
                  </a:lnTo>
                  <a:lnTo>
                    <a:pt x="1909318" y="531876"/>
                  </a:lnTo>
                  <a:lnTo>
                    <a:pt x="88646" y="531876"/>
                  </a:lnTo>
                  <a:lnTo>
                    <a:pt x="54140" y="524900"/>
                  </a:lnTo>
                  <a:lnTo>
                    <a:pt x="25963" y="505888"/>
                  </a:lnTo>
                  <a:lnTo>
                    <a:pt x="6966" y="477708"/>
                  </a:lnTo>
                  <a:lnTo>
                    <a:pt x="0" y="443229"/>
                  </a:lnTo>
                  <a:lnTo>
                    <a:pt x="0" y="8864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43357" y="948309"/>
            <a:ext cx="1965960" cy="132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Project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planning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94615" marR="5080" indent="-82550">
              <a:lnSpc>
                <a:spcPct val="100000"/>
              </a:lnSpc>
              <a:spcBef>
                <a:spcPts val="1455"/>
              </a:spcBef>
            </a:pPr>
            <a:r>
              <a:rPr sz="1800" spc="-5" dirty="0">
                <a:latin typeface="Arial"/>
                <a:cs typeface="Arial"/>
              </a:rPr>
              <a:t>Collect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stakeholder  security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concerns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0" y="1370075"/>
            <a:ext cx="2098675" cy="3637915"/>
            <a:chOff x="0" y="1370075"/>
            <a:chExt cx="2098675" cy="3637915"/>
          </a:xfrm>
        </p:grpSpPr>
        <p:sp>
          <p:nvSpPr>
            <p:cNvPr id="70" name="object 70"/>
            <p:cNvSpPr/>
            <p:nvPr/>
          </p:nvSpPr>
          <p:spPr>
            <a:xfrm>
              <a:off x="1009396" y="1370075"/>
              <a:ext cx="127000" cy="355600"/>
            </a:xfrm>
            <a:custGeom>
              <a:avLst/>
              <a:gdLst/>
              <a:ahLst/>
              <a:cxnLst/>
              <a:rect l="l" t="t" r="r" b="b"/>
              <a:pathLst>
                <a:path w="127000" h="355600">
                  <a:moveTo>
                    <a:pt x="57150" y="279400"/>
                  </a:moveTo>
                  <a:lnTo>
                    <a:pt x="0" y="279400"/>
                  </a:lnTo>
                  <a:lnTo>
                    <a:pt x="63500" y="355600"/>
                  </a:lnTo>
                  <a:lnTo>
                    <a:pt x="116416" y="292100"/>
                  </a:lnTo>
                  <a:lnTo>
                    <a:pt x="57150" y="292100"/>
                  </a:lnTo>
                  <a:lnTo>
                    <a:pt x="57150" y="279400"/>
                  </a:lnTo>
                  <a:close/>
                </a:path>
                <a:path w="127000" h="355600">
                  <a:moveTo>
                    <a:pt x="69850" y="0"/>
                  </a:moveTo>
                  <a:lnTo>
                    <a:pt x="57150" y="0"/>
                  </a:lnTo>
                  <a:lnTo>
                    <a:pt x="57150" y="292100"/>
                  </a:lnTo>
                  <a:lnTo>
                    <a:pt x="69850" y="292100"/>
                  </a:lnTo>
                  <a:lnTo>
                    <a:pt x="69850" y="0"/>
                  </a:lnTo>
                  <a:close/>
                </a:path>
                <a:path w="127000" h="355600">
                  <a:moveTo>
                    <a:pt x="127000" y="279400"/>
                  </a:moveTo>
                  <a:lnTo>
                    <a:pt x="69850" y="279400"/>
                  </a:lnTo>
                  <a:lnTo>
                    <a:pt x="69850" y="292100"/>
                  </a:lnTo>
                  <a:lnTo>
                    <a:pt x="116416" y="292100"/>
                  </a:lnTo>
                  <a:lnTo>
                    <a:pt x="127000" y="279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4352556"/>
              <a:ext cx="2098547" cy="65530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108" y="4422660"/>
              <a:ext cx="1871472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477" y="4388358"/>
              <a:ext cx="1998345" cy="533400"/>
            </a:xfrm>
            <a:custGeom>
              <a:avLst/>
              <a:gdLst/>
              <a:ahLst/>
              <a:cxnLst/>
              <a:rect l="l" t="t" r="r" b="b"/>
              <a:pathLst>
                <a:path w="1998345" h="533400">
                  <a:moveTo>
                    <a:pt x="1909064" y="0"/>
                  </a:moveTo>
                  <a:lnTo>
                    <a:pt x="88901" y="0"/>
                  </a:lnTo>
                  <a:lnTo>
                    <a:pt x="54296" y="6979"/>
                  </a:lnTo>
                  <a:lnTo>
                    <a:pt x="26038" y="26019"/>
                  </a:lnTo>
                  <a:lnTo>
                    <a:pt x="6986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86" y="479125"/>
                  </a:lnTo>
                  <a:lnTo>
                    <a:pt x="26038" y="507380"/>
                  </a:lnTo>
                  <a:lnTo>
                    <a:pt x="54296" y="526420"/>
                  </a:lnTo>
                  <a:lnTo>
                    <a:pt x="88901" y="533400"/>
                  </a:lnTo>
                  <a:lnTo>
                    <a:pt x="1909064" y="533400"/>
                  </a:lnTo>
                  <a:lnTo>
                    <a:pt x="1943689" y="526420"/>
                  </a:lnTo>
                  <a:lnTo>
                    <a:pt x="1971944" y="507380"/>
                  </a:lnTo>
                  <a:lnTo>
                    <a:pt x="1990984" y="479125"/>
                  </a:lnTo>
                  <a:lnTo>
                    <a:pt x="1997964" y="444500"/>
                  </a:lnTo>
                  <a:lnTo>
                    <a:pt x="1997964" y="88900"/>
                  </a:lnTo>
                  <a:lnTo>
                    <a:pt x="1990984" y="54274"/>
                  </a:lnTo>
                  <a:lnTo>
                    <a:pt x="1971944" y="26019"/>
                  </a:lnTo>
                  <a:lnTo>
                    <a:pt x="1943689" y="6979"/>
                  </a:lnTo>
                  <a:lnTo>
                    <a:pt x="190906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477" y="4388358"/>
              <a:ext cx="1998345" cy="533400"/>
            </a:xfrm>
            <a:custGeom>
              <a:avLst/>
              <a:gdLst/>
              <a:ahLst/>
              <a:cxnLst/>
              <a:rect l="l" t="t" r="r" b="b"/>
              <a:pathLst>
                <a:path w="1998345" h="533400">
                  <a:moveTo>
                    <a:pt x="0" y="88900"/>
                  </a:moveTo>
                  <a:lnTo>
                    <a:pt x="6986" y="54274"/>
                  </a:lnTo>
                  <a:lnTo>
                    <a:pt x="26038" y="26019"/>
                  </a:lnTo>
                  <a:lnTo>
                    <a:pt x="54296" y="6979"/>
                  </a:lnTo>
                  <a:lnTo>
                    <a:pt x="88901" y="0"/>
                  </a:lnTo>
                  <a:lnTo>
                    <a:pt x="1909064" y="0"/>
                  </a:lnTo>
                  <a:lnTo>
                    <a:pt x="1943689" y="6979"/>
                  </a:lnTo>
                  <a:lnTo>
                    <a:pt x="1971944" y="26019"/>
                  </a:lnTo>
                  <a:lnTo>
                    <a:pt x="1990984" y="54274"/>
                  </a:lnTo>
                  <a:lnTo>
                    <a:pt x="1997964" y="88900"/>
                  </a:lnTo>
                  <a:lnTo>
                    <a:pt x="1997964" y="444500"/>
                  </a:lnTo>
                  <a:lnTo>
                    <a:pt x="1990984" y="479125"/>
                  </a:lnTo>
                  <a:lnTo>
                    <a:pt x="1971944" y="507380"/>
                  </a:lnTo>
                  <a:lnTo>
                    <a:pt x="1943689" y="526420"/>
                  </a:lnTo>
                  <a:lnTo>
                    <a:pt x="1909064" y="533400"/>
                  </a:lnTo>
                  <a:lnTo>
                    <a:pt x="88901" y="533400"/>
                  </a:lnTo>
                  <a:lnTo>
                    <a:pt x="54296" y="526420"/>
                  </a:lnTo>
                  <a:lnTo>
                    <a:pt x="26038" y="507380"/>
                  </a:lnTo>
                  <a:lnTo>
                    <a:pt x="6986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52475" y="4499609"/>
            <a:ext cx="152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Deploy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952931" y="2460751"/>
            <a:ext cx="212090" cy="1918970"/>
            <a:chOff x="952931" y="2460751"/>
            <a:chExt cx="212090" cy="1918970"/>
          </a:xfrm>
        </p:grpSpPr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9078" y="2460751"/>
              <a:ext cx="105664" cy="13690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2931" y="4243831"/>
              <a:ext cx="120484" cy="135381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299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 </a:t>
            </a:r>
            <a:r>
              <a:rPr dirty="0"/>
              <a:t>of</a:t>
            </a:r>
            <a:r>
              <a:rPr spc="-50" dirty="0"/>
              <a:t> </a:t>
            </a:r>
            <a:r>
              <a:rPr spc="-5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303" y="2180844"/>
            <a:ext cx="669035" cy="6720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852" y="4832603"/>
            <a:ext cx="956163" cy="6205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2164"/>
            <a:ext cx="297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Malware</a:t>
            </a:r>
            <a:r>
              <a:rPr spc="-80" dirty="0"/>
              <a:t> </a:t>
            </a:r>
            <a:r>
              <a:rPr spc="-5" dirty="0"/>
              <a:t>types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72846"/>
            <a:ext cx="8736330" cy="53435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Backdoor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trapdoor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Logic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bomb,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Trojan horse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Worm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Virus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Stealth</a:t>
            </a:r>
            <a:r>
              <a:rPr sz="2000" spc="-5" dirty="0">
                <a:latin typeface="Arial"/>
                <a:cs typeface="Arial"/>
              </a:rPr>
              <a:t> virus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Uses techniques to hide itself, e.g.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encryption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Polymorphic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virus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Different for every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Metamorphic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virus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Different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every activation on same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Exploit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An tool to infect systems by using malicious program or input data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(e.g.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document) that triggers and exploits a software bug in the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24582" y="316991"/>
            <a:ext cx="2887980" cy="2213610"/>
            <a:chOff x="1824582" y="316991"/>
            <a:chExt cx="2887980" cy="22136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4582" y="1860815"/>
              <a:ext cx="1068666" cy="6697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7738" y="941831"/>
              <a:ext cx="661653" cy="6507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8168" y="1220724"/>
              <a:ext cx="944880" cy="10515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0604" y="316991"/>
              <a:ext cx="641603" cy="8336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705" y="2481227"/>
            <a:ext cx="740274" cy="7480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162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Explo</a:t>
            </a:r>
            <a:r>
              <a:rPr spc="5" dirty="0"/>
              <a:t>i</a:t>
            </a:r>
            <a:r>
              <a:rPr dirty="0"/>
              <a:t>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981202"/>
            <a:ext cx="8117840" cy="501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35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piece </a:t>
            </a:r>
            <a:r>
              <a:rPr sz="2400" dirty="0">
                <a:latin typeface="Arial"/>
                <a:cs typeface="Arial"/>
              </a:rPr>
              <a:t>of software, data, </a:t>
            </a:r>
            <a:r>
              <a:rPr sz="2400" spc="-1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a sequence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commands that </a:t>
            </a:r>
            <a:r>
              <a:rPr sz="2400" spc="-5" dirty="0">
                <a:latin typeface="Arial"/>
                <a:cs typeface="Arial"/>
              </a:rPr>
              <a:t>exploits a </a:t>
            </a:r>
            <a:r>
              <a:rPr sz="2400" dirty="0">
                <a:latin typeface="Arial"/>
                <a:cs typeface="Arial"/>
              </a:rPr>
              <a:t>software/hardware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vulnerability</a:t>
            </a:r>
            <a:endParaRPr sz="2400">
              <a:latin typeface="Arial"/>
              <a:cs typeface="Arial"/>
            </a:endParaRPr>
          </a:p>
          <a:p>
            <a:pPr marL="355600" marR="749300" indent="-342900">
              <a:lnSpc>
                <a:spcPts val="2590"/>
              </a:lnSpc>
              <a:spcBef>
                <a:spcPts val="62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dirty="0">
                <a:latin typeface="Arial"/>
                <a:cs typeface="Arial"/>
              </a:rPr>
              <a:t>carried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common data formats </a:t>
            </a:r>
            <a:r>
              <a:rPr sz="2400" spc="-5" dirty="0">
                <a:latin typeface="Arial"/>
                <a:cs typeface="Arial"/>
              </a:rPr>
              <a:t>such as </a:t>
            </a:r>
            <a:r>
              <a:rPr sz="2400" dirty="0">
                <a:latin typeface="Arial"/>
                <a:cs typeface="Arial"/>
              </a:rPr>
              <a:t>pdf  documents, office documents </a:t>
            </a:r>
            <a:r>
              <a:rPr sz="2400" spc="-5" dirty="0">
                <a:latin typeface="Arial"/>
                <a:cs typeface="Arial"/>
              </a:rPr>
              <a:t>or media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Often </a:t>
            </a:r>
            <a:r>
              <a:rPr sz="2400" spc="-5" dirty="0">
                <a:latin typeface="Arial"/>
                <a:cs typeface="Arial"/>
              </a:rPr>
              <a:t>contains carefully designed corrupt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datatypes</a:t>
            </a:r>
            <a:endParaRPr sz="2400">
              <a:latin typeface="Arial"/>
              <a:cs typeface="Arial"/>
            </a:endParaRPr>
          </a:p>
          <a:p>
            <a:pPr marL="355600" marR="12700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Causes unintended or unanticipated behavior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occur on  </a:t>
            </a:r>
            <a:r>
              <a:rPr sz="2400" dirty="0">
                <a:latin typeface="Arial"/>
                <a:cs typeface="Arial"/>
              </a:rPr>
              <a:t>computer software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Exploit functionality typically is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ts val="228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Download a program/backdoor which allows the attacker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control 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756285" marR="554355" lvl="1" indent="-287020">
              <a:lnSpc>
                <a:spcPts val="2160"/>
              </a:lnSpc>
              <a:spcBef>
                <a:spcPts val="50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Directly take control of a computer system, allowing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privilege  escalation, or a denial-of-service or other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sabotage.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1923" y="13716"/>
            <a:ext cx="2118360" cy="1409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6028" y="2549741"/>
            <a:ext cx="1799134" cy="728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9011" y="2503932"/>
            <a:ext cx="713232" cy="7132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04022" y="2558945"/>
            <a:ext cx="686735" cy="67359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4471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Backdoor or</a:t>
            </a:r>
            <a:r>
              <a:rPr spc="-20" dirty="0"/>
              <a:t> </a:t>
            </a:r>
            <a:r>
              <a:rPr spc="-5" dirty="0"/>
              <a:t>Trapdoor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922474"/>
            <a:ext cx="8524240" cy="52578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385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Installed by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exploit:</a:t>
            </a:r>
            <a:endParaRPr sz="24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5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Provides remote control capabilities by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attackers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4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Can reside on system for long periods before being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Can be removed </a:t>
            </a:r>
            <a:r>
              <a:rPr sz="2000" spc="-5" dirty="0">
                <a:latin typeface="Arial"/>
                <a:cs typeface="Arial"/>
              </a:rPr>
              <a:t>after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Installed by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user:</a:t>
            </a:r>
            <a:endParaRPr sz="24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5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User can be tricked to install malicious program (see Trojan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horse)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Installed during</a:t>
            </a:r>
            <a:r>
              <a:rPr sz="24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design:</a:t>
            </a:r>
            <a:endParaRPr sz="24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5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is a hidden/secret entry point into a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program,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allows those </a:t>
            </a:r>
            <a:r>
              <a:rPr sz="2000" spc="5" dirty="0">
                <a:latin typeface="Arial"/>
                <a:cs typeface="Arial"/>
              </a:rPr>
              <a:t>who </a:t>
            </a:r>
            <a:r>
              <a:rPr sz="2000" dirty="0">
                <a:latin typeface="Arial"/>
                <a:cs typeface="Arial"/>
              </a:rPr>
              <a:t>know access bypassing usual security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4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is commonly used by developers for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is a threat when left in production software allowing, exploit by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attackers</a:t>
            </a:r>
            <a:endParaRPr sz="2000">
              <a:latin typeface="Arial"/>
              <a:cs typeface="Arial"/>
            </a:endParaRPr>
          </a:p>
          <a:p>
            <a:pPr marL="44704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446405" algn="l"/>
                <a:tab pos="447040" algn="l"/>
              </a:tabLst>
            </a:pPr>
            <a:r>
              <a:rPr sz="2000" dirty="0">
                <a:latin typeface="Arial"/>
                <a:cs typeface="Arial"/>
              </a:rPr>
              <a:t>is very hard to block in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O/S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446405" algn="l"/>
                <a:tab pos="8241665" algn="l"/>
              </a:tabLst>
            </a:pPr>
            <a:r>
              <a:rPr sz="2000" u="sng" dirty="0">
                <a:uFill>
                  <a:solidFill>
                    <a:srgbClr val="6666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285" dirty="0">
                <a:uFill>
                  <a:solidFill>
                    <a:srgbClr val="6666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•	can be prevented with secure development</a:t>
            </a:r>
            <a:r>
              <a:rPr sz="2000" u="sng" spc="-140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lifecycle	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70369"/>
            <a:ext cx="1243828" cy="1603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6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4047" y="2250948"/>
            <a:ext cx="956163" cy="6190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6344" y="902144"/>
            <a:ext cx="4674235" cy="5207635"/>
            <a:chOff x="216344" y="902144"/>
            <a:chExt cx="4674235" cy="5207635"/>
          </a:xfrm>
        </p:grpSpPr>
        <p:sp>
          <p:nvSpPr>
            <p:cNvPr id="4" name="object 4"/>
            <p:cNvSpPr/>
            <p:nvPr/>
          </p:nvSpPr>
          <p:spPr>
            <a:xfrm>
              <a:off x="229361" y="915162"/>
              <a:ext cx="4648200" cy="5181600"/>
            </a:xfrm>
            <a:custGeom>
              <a:avLst/>
              <a:gdLst/>
              <a:ahLst/>
              <a:cxnLst/>
              <a:rect l="l" t="t" r="r" b="b"/>
              <a:pathLst>
                <a:path w="4648200" h="5181600">
                  <a:moveTo>
                    <a:pt x="3873500" y="0"/>
                  </a:moveTo>
                  <a:lnTo>
                    <a:pt x="774712" y="0"/>
                  </a:lnTo>
                  <a:lnTo>
                    <a:pt x="727519" y="1413"/>
                  </a:lnTo>
                  <a:lnTo>
                    <a:pt x="681073" y="5601"/>
                  </a:lnTo>
                  <a:lnTo>
                    <a:pt x="635456" y="12481"/>
                  </a:lnTo>
                  <a:lnTo>
                    <a:pt x="590749" y="21972"/>
                  </a:lnTo>
                  <a:lnTo>
                    <a:pt x="547033" y="33994"/>
                  </a:lnTo>
                  <a:lnTo>
                    <a:pt x="504389" y="48466"/>
                  </a:lnTo>
                  <a:lnTo>
                    <a:pt x="462898" y="65306"/>
                  </a:lnTo>
                  <a:lnTo>
                    <a:pt x="422641" y="84433"/>
                  </a:lnTo>
                  <a:lnTo>
                    <a:pt x="383699" y="105767"/>
                  </a:lnTo>
                  <a:lnTo>
                    <a:pt x="346154" y="129226"/>
                  </a:lnTo>
                  <a:lnTo>
                    <a:pt x="310085" y="154730"/>
                  </a:lnTo>
                  <a:lnTo>
                    <a:pt x="275574" y="182197"/>
                  </a:lnTo>
                  <a:lnTo>
                    <a:pt x="242703" y="211546"/>
                  </a:lnTo>
                  <a:lnTo>
                    <a:pt x="211552" y="242696"/>
                  </a:lnTo>
                  <a:lnTo>
                    <a:pt x="182202" y="275567"/>
                  </a:lnTo>
                  <a:lnTo>
                    <a:pt x="154734" y="310077"/>
                  </a:lnTo>
                  <a:lnTo>
                    <a:pt x="129230" y="346145"/>
                  </a:lnTo>
                  <a:lnTo>
                    <a:pt x="105770" y="383690"/>
                  </a:lnTo>
                  <a:lnTo>
                    <a:pt x="84436" y="422631"/>
                  </a:lnTo>
                  <a:lnTo>
                    <a:pt x="65308" y="462888"/>
                  </a:lnTo>
                  <a:lnTo>
                    <a:pt x="48467" y="504378"/>
                  </a:lnTo>
                  <a:lnTo>
                    <a:pt x="33995" y="547022"/>
                  </a:lnTo>
                  <a:lnTo>
                    <a:pt x="21973" y="590738"/>
                  </a:lnTo>
                  <a:lnTo>
                    <a:pt x="12481" y="635444"/>
                  </a:lnTo>
                  <a:lnTo>
                    <a:pt x="5601" y="681061"/>
                  </a:lnTo>
                  <a:lnTo>
                    <a:pt x="1413" y="727506"/>
                  </a:lnTo>
                  <a:lnTo>
                    <a:pt x="0" y="774700"/>
                  </a:lnTo>
                  <a:lnTo>
                    <a:pt x="0" y="4406900"/>
                  </a:lnTo>
                  <a:lnTo>
                    <a:pt x="1413" y="4454092"/>
                  </a:lnTo>
                  <a:lnTo>
                    <a:pt x="5601" y="4500536"/>
                  </a:lnTo>
                  <a:lnTo>
                    <a:pt x="12481" y="4546152"/>
                  </a:lnTo>
                  <a:lnTo>
                    <a:pt x="21973" y="4590857"/>
                  </a:lnTo>
                  <a:lnTo>
                    <a:pt x="33995" y="4634572"/>
                  </a:lnTo>
                  <a:lnTo>
                    <a:pt x="48467" y="4677216"/>
                  </a:lnTo>
                  <a:lnTo>
                    <a:pt x="65308" y="4718706"/>
                  </a:lnTo>
                  <a:lnTo>
                    <a:pt x="84436" y="4758962"/>
                  </a:lnTo>
                  <a:lnTo>
                    <a:pt x="105770" y="4797903"/>
                  </a:lnTo>
                  <a:lnTo>
                    <a:pt x="129230" y="4835449"/>
                  </a:lnTo>
                  <a:lnTo>
                    <a:pt x="154734" y="4871517"/>
                  </a:lnTo>
                  <a:lnTo>
                    <a:pt x="182202" y="4906027"/>
                  </a:lnTo>
                  <a:lnTo>
                    <a:pt x="211552" y="4938898"/>
                  </a:lnTo>
                  <a:lnTo>
                    <a:pt x="242703" y="4970049"/>
                  </a:lnTo>
                  <a:lnTo>
                    <a:pt x="275574" y="4999398"/>
                  </a:lnTo>
                  <a:lnTo>
                    <a:pt x="310085" y="5026866"/>
                  </a:lnTo>
                  <a:lnTo>
                    <a:pt x="346154" y="5052370"/>
                  </a:lnTo>
                  <a:lnTo>
                    <a:pt x="383699" y="5075829"/>
                  </a:lnTo>
                  <a:lnTo>
                    <a:pt x="422641" y="5097163"/>
                  </a:lnTo>
                  <a:lnTo>
                    <a:pt x="462898" y="5116291"/>
                  </a:lnTo>
                  <a:lnTo>
                    <a:pt x="504389" y="5133132"/>
                  </a:lnTo>
                  <a:lnTo>
                    <a:pt x="547033" y="5147604"/>
                  </a:lnTo>
                  <a:lnTo>
                    <a:pt x="590749" y="5159626"/>
                  </a:lnTo>
                  <a:lnTo>
                    <a:pt x="635456" y="5169118"/>
                  </a:lnTo>
                  <a:lnTo>
                    <a:pt x="681073" y="5175998"/>
                  </a:lnTo>
                  <a:lnTo>
                    <a:pt x="727519" y="5180186"/>
                  </a:lnTo>
                  <a:lnTo>
                    <a:pt x="774712" y="5181600"/>
                  </a:lnTo>
                  <a:lnTo>
                    <a:pt x="3873500" y="5181600"/>
                  </a:lnTo>
                  <a:lnTo>
                    <a:pt x="3920693" y="5180186"/>
                  </a:lnTo>
                  <a:lnTo>
                    <a:pt x="3967138" y="5175998"/>
                  </a:lnTo>
                  <a:lnTo>
                    <a:pt x="4012755" y="5169118"/>
                  </a:lnTo>
                  <a:lnTo>
                    <a:pt x="4057461" y="5159626"/>
                  </a:lnTo>
                  <a:lnTo>
                    <a:pt x="4101177" y="5147604"/>
                  </a:lnTo>
                  <a:lnTo>
                    <a:pt x="4143821" y="5133132"/>
                  </a:lnTo>
                  <a:lnTo>
                    <a:pt x="4185311" y="5116291"/>
                  </a:lnTo>
                  <a:lnTo>
                    <a:pt x="4225568" y="5097163"/>
                  </a:lnTo>
                  <a:lnTo>
                    <a:pt x="4264509" y="5075829"/>
                  </a:lnTo>
                  <a:lnTo>
                    <a:pt x="4302054" y="5052370"/>
                  </a:lnTo>
                  <a:lnTo>
                    <a:pt x="4338122" y="5026866"/>
                  </a:lnTo>
                  <a:lnTo>
                    <a:pt x="4372632" y="4999398"/>
                  </a:lnTo>
                  <a:lnTo>
                    <a:pt x="4405503" y="4970049"/>
                  </a:lnTo>
                  <a:lnTo>
                    <a:pt x="4436653" y="4938898"/>
                  </a:lnTo>
                  <a:lnTo>
                    <a:pt x="4466002" y="4906027"/>
                  </a:lnTo>
                  <a:lnTo>
                    <a:pt x="4493469" y="4871517"/>
                  </a:lnTo>
                  <a:lnTo>
                    <a:pt x="4518973" y="4835449"/>
                  </a:lnTo>
                  <a:lnTo>
                    <a:pt x="4542432" y="4797903"/>
                  </a:lnTo>
                  <a:lnTo>
                    <a:pt x="4563766" y="4758962"/>
                  </a:lnTo>
                  <a:lnTo>
                    <a:pt x="4582893" y="4718706"/>
                  </a:lnTo>
                  <a:lnTo>
                    <a:pt x="4599733" y="4677216"/>
                  </a:lnTo>
                  <a:lnTo>
                    <a:pt x="4614205" y="4634572"/>
                  </a:lnTo>
                  <a:lnTo>
                    <a:pt x="4626227" y="4590857"/>
                  </a:lnTo>
                  <a:lnTo>
                    <a:pt x="4635718" y="4546152"/>
                  </a:lnTo>
                  <a:lnTo>
                    <a:pt x="4642598" y="4500536"/>
                  </a:lnTo>
                  <a:lnTo>
                    <a:pt x="4646786" y="4454092"/>
                  </a:lnTo>
                  <a:lnTo>
                    <a:pt x="4648200" y="4406900"/>
                  </a:lnTo>
                  <a:lnTo>
                    <a:pt x="4648200" y="774700"/>
                  </a:lnTo>
                  <a:lnTo>
                    <a:pt x="4646786" y="727506"/>
                  </a:lnTo>
                  <a:lnTo>
                    <a:pt x="4642598" y="681061"/>
                  </a:lnTo>
                  <a:lnTo>
                    <a:pt x="4635718" y="635444"/>
                  </a:lnTo>
                  <a:lnTo>
                    <a:pt x="4626227" y="590738"/>
                  </a:lnTo>
                  <a:lnTo>
                    <a:pt x="4614205" y="547022"/>
                  </a:lnTo>
                  <a:lnTo>
                    <a:pt x="4599733" y="504378"/>
                  </a:lnTo>
                  <a:lnTo>
                    <a:pt x="4582893" y="462888"/>
                  </a:lnTo>
                  <a:lnTo>
                    <a:pt x="4563766" y="422631"/>
                  </a:lnTo>
                  <a:lnTo>
                    <a:pt x="4542432" y="383690"/>
                  </a:lnTo>
                  <a:lnTo>
                    <a:pt x="4518973" y="346145"/>
                  </a:lnTo>
                  <a:lnTo>
                    <a:pt x="4493469" y="310077"/>
                  </a:lnTo>
                  <a:lnTo>
                    <a:pt x="4466002" y="275567"/>
                  </a:lnTo>
                  <a:lnTo>
                    <a:pt x="4436653" y="242696"/>
                  </a:lnTo>
                  <a:lnTo>
                    <a:pt x="4405503" y="211546"/>
                  </a:lnTo>
                  <a:lnTo>
                    <a:pt x="4372632" y="182197"/>
                  </a:lnTo>
                  <a:lnTo>
                    <a:pt x="4338122" y="154730"/>
                  </a:lnTo>
                  <a:lnTo>
                    <a:pt x="4302054" y="129226"/>
                  </a:lnTo>
                  <a:lnTo>
                    <a:pt x="4264509" y="105767"/>
                  </a:lnTo>
                  <a:lnTo>
                    <a:pt x="4225568" y="84433"/>
                  </a:lnTo>
                  <a:lnTo>
                    <a:pt x="4185311" y="65306"/>
                  </a:lnTo>
                  <a:lnTo>
                    <a:pt x="4143821" y="48466"/>
                  </a:lnTo>
                  <a:lnTo>
                    <a:pt x="4101177" y="33994"/>
                  </a:lnTo>
                  <a:lnTo>
                    <a:pt x="4057461" y="21972"/>
                  </a:lnTo>
                  <a:lnTo>
                    <a:pt x="4012755" y="12481"/>
                  </a:lnTo>
                  <a:lnTo>
                    <a:pt x="3967138" y="5601"/>
                  </a:lnTo>
                  <a:lnTo>
                    <a:pt x="3920693" y="1413"/>
                  </a:lnTo>
                  <a:lnTo>
                    <a:pt x="38735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361" y="915162"/>
              <a:ext cx="4648200" cy="5181600"/>
            </a:xfrm>
            <a:custGeom>
              <a:avLst/>
              <a:gdLst/>
              <a:ahLst/>
              <a:cxnLst/>
              <a:rect l="l" t="t" r="r" b="b"/>
              <a:pathLst>
                <a:path w="4648200" h="5181600">
                  <a:moveTo>
                    <a:pt x="0" y="774700"/>
                  </a:moveTo>
                  <a:lnTo>
                    <a:pt x="1413" y="727506"/>
                  </a:lnTo>
                  <a:lnTo>
                    <a:pt x="5601" y="681061"/>
                  </a:lnTo>
                  <a:lnTo>
                    <a:pt x="12481" y="635444"/>
                  </a:lnTo>
                  <a:lnTo>
                    <a:pt x="21973" y="590738"/>
                  </a:lnTo>
                  <a:lnTo>
                    <a:pt x="33995" y="547022"/>
                  </a:lnTo>
                  <a:lnTo>
                    <a:pt x="48467" y="504378"/>
                  </a:lnTo>
                  <a:lnTo>
                    <a:pt x="65308" y="462888"/>
                  </a:lnTo>
                  <a:lnTo>
                    <a:pt x="84436" y="422631"/>
                  </a:lnTo>
                  <a:lnTo>
                    <a:pt x="105770" y="383690"/>
                  </a:lnTo>
                  <a:lnTo>
                    <a:pt x="129230" y="346145"/>
                  </a:lnTo>
                  <a:lnTo>
                    <a:pt x="154734" y="310077"/>
                  </a:lnTo>
                  <a:lnTo>
                    <a:pt x="182202" y="275567"/>
                  </a:lnTo>
                  <a:lnTo>
                    <a:pt x="211552" y="242696"/>
                  </a:lnTo>
                  <a:lnTo>
                    <a:pt x="242703" y="211546"/>
                  </a:lnTo>
                  <a:lnTo>
                    <a:pt x="275574" y="182197"/>
                  </a:lnTo>
                  <a:lnTo>
                    <a:pt x="310085" y="154730"/>
                  </a:lnTo>
                  <a:lnTo>
                    <a:pt x="346154" y="129226"/>
                  </a:lnTo>
                  <a:lnTo>
                    <a:pt x="383699" y="105767"/>
                  </a:lnTo>
                  <a:lnTo>
                    <a:pt x="422641" y="84433"/>
                  </a:lnTo>
                  <a:lnTo>
                    <a:pt x="462898" y="65306"/>
                  </a:lnTo>
                  <a:lnTo>
                    <a:pt x="504389" y="48466"/>
                  </a:lnTo>
                  <a:lnTo>
                    <a:pt x="547033" y="33994"/>
                  </a:lnTo>
                  <a:lnTo>
                    <a:pt x="590749" y="21972"/>
                  </a:lnTo>
                  <a:lnTo>
                    <a:pt x="635456" y="12481"/>
                  </a:lnTo>
                  <a:lnTo>
                    <a:pt x="681073" y="5601"/>
                  </a:lnTo>
                  <a:lnTo>
                    <a:pt x="727519" y="1413"/>
                  </a:lnTo>
                  <a:lnTo>
                    <a:pt x="774712" y="0"/>
                  </a:lnTo>
                  <a:lnTo>
                    <a:pt x="3873500" y="0"/>
                  </a:lnTo>
                  <a:lnTo>
                    <a:pt x="3920693" y="1413"/>
                  </a:lnTo>
                  <a:lnTo>
                    <a:pt x="3967138" y="5601"/>
                  </a:lnTo>
                  <a:lnTo>
                    <a:pt x="4012755" y="12481"/>
                  </a:lnTo>
                  <a:lnTo>
                    <a:pt x="4057461" y="21972"/>
                  </a:lnTo>
                  <a:lnTo>
                    <a:pt x="4101177" y="33994"/>
                  </a:lnTo>
                  <a:lnTo>
                    <a:pt x="4143821" y="48466"/>
                  </a:lnTo>
                  <a:lnTo>
                    <a:pt x="4185311" y="65306"/>
                  </a:lnTo>
                  <a:lnTo>
                    <a:pt x="4225568" y="84433"/>
                  </a:lnTo>
                  <a:lnTo>
                    <a:pt x="4264509" y="105767"/>
                  </a:lnTo>
                  <a:lnTo>
                    <a:pt x="4302054" y="129226"/>
                  </a:lnTo>
                  <a:lnTo>
                    <a:pt x="4338122" y="154730"/>
                  </a:lnTo>
                  <a:lnTo>
                    <a:pt x="4372632" y="182197"/>
                  </a:lnTo>
                  <a:lnTo>
                    <a:pt x="4405503" y="211546"/>
                  </a:lnTo>
                  <a:lnTo>
                    <a:pt x="4436653" y="242696"/>
                  </a:lnTo>
                  <a:lnTo>
                    <a:pt x="4466002" y="275567"/>
                  </a:lnTo>
                  <a:lnTo>
                    <a:pt x="4493469" y="310077"/>
                  </a:lnTo>
                  <a:lnTo>
                    <a:pt x="4518973" y="346145"/>
                  </a:lnTo>
                  <a:lnTo>
                    <a:pt x="4542432" y="383690"/>
                  </a:lnTo>
                  <a:lnTo>
                    <a:pt x="4563766" y="422631"/>
                  </a:lnTo>
                  <a:lnTo>
                    <a:pt x="4582893" y="462888"/>
                  </a:lnTo>
                  <a:lnTo>
                    <a:pt x="4599733" y="504378"/>
                  </a:lnTo>
                  <a:lnTo>
                    <a:pt x="4614205" y="547022"/>
                  </a:lnTo>
                  <a:lnTo>
                    <a:pt x="4626227" y="590738"/>
                  </a:lnTo>
                  <a:lnTo>
                    <a:pt x="4635718" y="635444"/>
                  </a:lnTo>
                  <a:lnTo>
                    <a:pt x="4642598" y="681061"/>
                  </a:lnTo>
                  <a:lnTo>
                    <a:pt x="4646786" y="727506"/>
                  </a:lnTo>
                  <a:lnTo>
                    <a:pt x="4648200" y="774700"/>
                  </a:lnTo>
                  <a:lnTo>
                    <a:pt x="4648200" y="4406900"/>
                  </a:lnTo>
                  <a:lnTo>
                    <a:pt x="4646786" y="4454092"/>
                  </a:lnTo>
                  <a:lnTo>
                    <a:pt x="4642598" y="4500536"/>
                  </a:lnTo>
                  <a:lnTo>
                    <a:pt x="4635718" y="4546152"/>
                  </a:lnTo>
                  <a:lnTo>
                    <a:pt x="4626227" y="4590857"/>
                  </a:lnTo>
                  <a:lnTo>
                    <a:pt x="4614205" y="4634572"/>
                  </a:lnTo>
                  <a:lnTo>
                    <a:pt x="4599733" y="4677216"/>
                  </a:lnTo>
                  <a:lnTo>
                    <a:pt x="4582893" y="4718706"/>
                  </a:lnTo>
                  <a:lnTo>
                    <a:pt x="4563766" y="4758962"/>
                  </a:lnTo>
                  <a:lnTo>
                    <a:pt x="4542432" y="4797903"/>
                  </a:lnTo>
                  <a:lnTo>
                    <a:pt x="4518973" y="4835449"/>
                  </a:lnTo>
                  <a:lnTo>
                    <a:pt x="4493469" y="4871517"/>
                  </a:lnTo>
                  <a:lnTo>
                    <a:pt x="4466002" y="4906027"/>
                  </a:lnTo>
                  <a:lnTo>
                    <a:pt x="4436653" y="4938898"/>
                  </a:lnTo>
                  <a:lnTo>
                    <a:pt x="4405503" y="4970049"/>
                  </a:lnTo>
                  <a:lnTo>
                    <a:pt x="4372632" y="4999398"/>
                  </a:lnTo>
                  <a:lnTo>
                    <a:pt x="4338122" y="5026866"/>
                  </a:lnTo>
                  <a:lnTo>
                    <a:pt x="4302054" y="5052370"/>
                  </a:lnTo>
                  <a:lnTo>
                    <a:pt x="4264509" y="5075829"/>
                  </a:lnTo>
                  <a:lnTo>
                    <a:pt x="4225568" y="5097163"/>
                  </a:lnTo>
                  <a:lnTo>
                    <a:pt x="4185311" y="5116291"/>
                  </a:lnTo>
                  <a:lnTo>
                    <a:pt x="4143821" y="5133132"/>
                  </a:lnTo>
                  <a:lnTo>
                    <a:pt x="4101177" y="5147604"/>
                  </a:lnTo>
                  <a:lnTo>
                    <a:pt x="4057461" y="5159626"/>
                  </a:lnTo>
                  <a:lnTo>
                    <a:pt x="4012755" y="5169118"/>
                  </a:lnTo>
                  <a:lnTo>
                    <a:pt x="3967138" y="5175998"/>
                  </a:lnTo>
                  <a:lnTo>
                    <a:pt x="3920693" y="5180186"/>
                  </a:lnTo>
                  <a:lnTo>
                    <a:pt x="3873500" y="5181600"/>
                  </a:lnTo>
                  <a:lnTo>
                    <a:pt x="774712" y="5181600"/>
                  </a:lnTo>
                  <a:lnTo>
                    <a:pt x="727519" y="5180186"/>
                  </a:lnTo>
                  <a:lnTo>
                    <a:pt x="681073" y="5175998"/>
                  </a:lnTo>
                  <a:lnTo>
                    <a:pt x="635456" y="5169118"/>
                  </a:lnTo>
                  <a:lnTo>
                    <a:pt x="590749" y="5159626"/>
                  </a:lnTo>
                  <a:lnTo>
                    <a:pt x="547033" y="5147604"/>
                  </a:lnTo>
                  <a:lnTo>
                    <a:pt x="504389" y="5133132"/>
                  </a:lnTo>
                  <a:lnTo>
                    <a:pt x="462898" y="5116291"/>
                  </a:lnTo>
                  <a:lnTo>
                    <a:pt x="422641" y="5097163"/>
                  </a:lnTo>
                  <a:lnTo>
                    <a:pt x="383699" y="5075829"/>
                  </a:lnTo>
                  <a:lnTo>
                    <a:pt x="346154" y="5052370"/>
                  </a:lnTo>
                  <a:lnTo>
                    <a:pt x="310085" y="5026866"/>
                  </a:lnTo>
                  <a:lnTo>
                    <a:pt x="275574" y="4999398"/>
                  </a:lnTo>
                  <a:lnTo>
                    <a:pt x="242703" y="4970049"/>
                  </a:lnTo>
                  <a:lnTo>
                    <a:pt x="211552" y="4938898"/>
                  </a:lnTo>
                  <a:lnTo>
                    <a:pt x="182202" y="4906027"/>
                  </a:lnTo>
                  <a:lnTo>
                    <a:pt x="154734" y="4871517"/>
                  </a:lnTo>
                  <a:lnTo>
                    <a:pt x="129230" y="4835449"/>
                  </a:lnTo>
                  <a:lnTo>
                    <a:pt x="105770" y="4797903"/>
                  </a:lnTo>
                  <a:lnTo>
                    <a:pt x="84436" y="4758962"/>
                  </a:lnTo>
                  <a:lnTo>
                    <a:pt x="65308" y="4718706"/>
                  </a:lnTo>
                  <a:lnTo>
                    <a:pt x="48467" y="4677216"/>
                  </a:lnTo>
                  <a:lnTo>
                    <a:pt x="33995" y="4634572"/>
                  </a:lnTo>
                  <a:lnTo>
                    <a:pt x="21973" y="4590857"/>
                  </a:lnTo>
                  <a:lnTo>
                    <a:pt x="12481" y="4546152"/>
                  </a:lnTo>
                  <a:lnTo>
                    <a:pt x="5601" y="4500536"/>
                  </a:lnTo>
                  <a:lnTo>
                    <a:pt x="1413" y="4454092"/>
                  </a:lnTo>
                  <a:lnTo>
                    <a:pt x="0" y="4406900"/>
                  </a:lnTo>
                  <a:lnTo>
                    <a:pt x="0" y="7747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57683"/>
            <a:ext cx="4218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Cyber Kill</a:t>
            </a:r>
            <a:r>
              <a:rPr spc="-100" dirty="0"/>
              <a:t> </a:t>
            </a:r>
            <a:r>
              <a:rPr dirty="0"/>
              <a:t>Chain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82083" y="259791"/>
            <a:ext cx="3409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(Hutchins et 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al.</a:t>
            </a:r>
            <a:r>
              <a:rPr sz="28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2011)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875" y="952880"/>
            <a:ext cx="3870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8956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Cyberthreat execution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possible steps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to kill</a:t>
            </a:r>
            <a:r>
              <a:rPr sz="24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77860" y="1740344"/>
            <a:ext cx="2042795" cy="386080"/>
            <a:chOff x="1677860" y="1740344"/>
            <a:chExt cx="2042795" cy="386080"/>
          </a:xfrm>
        </p:grpSpPr>
        <p:sp>
          <p:nvSpPr>
            <p:cNvPr id="10" name="object 10"/>
            <p:cNvSpPr/>
            <p:nvPr/>
          </p:nvSpPr>
          <p:spPr>
            <a:xfrm>
              <a:off x="1690878" y="17533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4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0878" y="17533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4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13941" y="1760042"/>
            <a:ext cx="1768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Reconaissance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6173" y="1747837"/>
            <a:ext cx="2104390" cy="602615"/>
            <a:chOff x="626173" y="1747837"/>
            <a:chExt cx="2104390" cy="602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2133600"/>
              <a:ext cx="127000" cy="2164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0936" y="17526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0936" y="17526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2289" y="177647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77860" y="2349944"/>
            <a:ext cx="2042795" cy="386080"/>
            <a:chOff x="1677860" y="2349944"/>
            <a:chExt cx="2042795" cy="386080"/>
          </a:xfrm>
        </p:grpSpPr>
        <p:sp>
          <p:nvSpPr>
            <p:cNvPr id="19" name="object 19"/>
            <p:cNvSpPr/>
            <p:nvPr/>
          </p:nvSpPr>
          <p:spPr>
            <a:xfrm>
              <a:off x="1690878" y="23629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4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0878" y="23629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4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45945" y="2370201"/>
            <a:ext cx="1706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Weaponisation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77860" y="2959544"/>
            <a:ext cx="2042795" cy="386080"/>
            <a:chOff x="1677860" y="2959544"/>
            <a:chExt cx="2042795" cy="386080"/>
          </a:xfrm>
        </p:grpSpPr>
        <p:sp>
          <p:nvSpPr>
            <p:cNvPr id="23" name="object 23"/>
            <p:cNvSpPr/>
            <p:nvPr/>
          </p:nvSpPr>
          <p:spPr>
            <a:xfrm>
              <a:off x="1690878" y="29725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0878" y="29725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26945" y="2979801"/>
            <a:ext cx="944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Deli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ery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77860" y="3569144"/>
            <a:ext cx="2042795" cy="386080"/>
            <a:chOff x="1677860" y="3569144"/>
            <a:chExt cx="2042795" cy="386080"/>
          </a:xfrm>
        </p:grpSpPr>
        <p:sp>
          <p:nvSpPr>
            <p:cNvPr id="27" name="object 27"/>
            <p:cNvSpPr/>
            <p:nvPr/>
          </p:nvSpPr>
          <p:spPr>
            <a:xfrm>
              <a:off x="1690878" y="35821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0878" y="35821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28825" y="3589782"/>
            <a:ext cx="1339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Exploitation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05292" y="4178744"/>
            <a:ext cx="2042795" cy="386080"/>
            <a:chOff x="1705292" y="4178744"/>
            <a:chExt cx="2042795" cy="386080"/>
          </a:xfrm>
        </p:grpSpPr>
        <p:sp>
          <p:nvSpPr>
            <p:cNvPr id="31" name="object 31"/>
            <p:cNvSpPr/>
            <p:nvPr/>
          </p:nvSpPr>
          <p:spPr>
            <a:xfrm>
              <a:off x="1718309" y="41917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8309" y="4191762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04770" y="4199382"/>
            <a:ext cx="1241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Installat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705292" y="4809680"/>
            <a:ext cx="2042795" cy="386080"/>
            <a:chOff x="1705292" y="4809680"/>
            <a:chExt cx="2042795" cy="386080"/>
          </a:xfrm>
        </p:grpSpPr>
        <p:sp>
          <p:nvSpPr>
            <p:cNvPr id="35" name="object 35"/>
            <p:cNvSpPr/>
            <p:nvPr/>
          </p:nvSpPr>
          <p:spPr>
            <a:xfrm>
              <a:off x="1718309" y="4822697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8309" y="4822697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0" y="359663"/>
                  </a:moveTo>
                  <a:lnTo>
                    <a:pt x="2016252" y="359663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44623" y="4829683"/>
            <a:ext cx="563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C&amp;C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6173" y="2380297"/>
            <a:ext cx="2104390" cy="2420620"/>
            <a:chOff x="626173" y="2380297"/>
            <a:chExt cx="2104390" cy="242062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2755392"/>
              <a:ext cx="127000" cy="2164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3364992"/>
              <a:ext cx="127000" cy="2164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3974592"/>
              <a:ext cx="127000" cy="2164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4584192"/>
              <a:ext cx="127000" cy="21640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30936" y="23850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0936" y="23850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42289" y="240830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26173" y="2967037"/>
            <a:ext cx="369570" cy="367665"/>
            <a:chOff x="626173" y="2967037"/>
            <a:chExt cx="369570" cy="367665"/>
          </a:xfrm>
        </p:grpSpPr>
        <p:sp>
          <p:nvSpPr>
            <p:cNvPr id="47" name="object 47"/>
            <p:cNvSpPr/>
            <p:nvPr/>
          </p:nvSpPr>
          <p:spPr>
            <a:xfrm>
              <a:off x="630936" y="29718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0936" y="29718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42289" y="2995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26173" y="3599497"/>
            <a:ext cx="369570" cy="367665"/>
            <a:chOff x="626173" y="3599497"/>
            <a:chExt cx="369570" cy="367665"/>
          </a:xfrm>
        </p:grpSpPr>
        <p:sp>
          <p:nvSpPr>
            <p:cNvPr id="51" name="object 51"/>
            <p:cNvSpPr/>
            <p:nvPr/>
          </p:nvSpPr>
          <p:spPr>
            <a:xfrm>
              <a:off x="630936" y="36042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0936" y="36042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42289" y="36278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04837" y="4209097"/>
            <a:ext cx="369570" cy="367665"/>
            <a:chOff x="604837" y="4209097"/>
            <a:chExt cx="369570" cy="367665"/>
          </a:xfrm>
        </p:grpSpPr>
        <p:sp>
          <p:nvSpPr>
            <p:cNvPr id="55" name="object 55"/>
            <p:cNvSpPr/>
            <p:nvPr/>
          </p:nvSpPr>
          <p:spPr>
            <a:xfrm>
              <a:off x="609600" y="42138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9600" y="42138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21868" y="42374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04837" y="4818697"/>
            <a:ext cx="369570" cy="367665"/>
            <a:chOff x="604837" y="4818697"/>
            <a:chExt cx="369570" cy="367665"/>
          </a:xfrm>
        </p:grpSpPr>
        <p:sp>
          <p:nvSpPr>
            <p:cNvPr id="59" name="object 59"/>
            <p:cNvSpPr/>
            <p:nvPr/>
          </p:nvSpPr>
          <p:spPr>
            <a:xfrm>
              <a:off x="609600" y="48234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9600" y="48234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21868" y="48473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04837" y="5405437"/>
            <a:ext cx="369570" cy="367665"/>
            <a:chOff x="604837" y="5405437"/>
            <a:chExt cx="369570" cy="367665"/>
          </a:xfrm>
        </p:grpSpPr>
        <p:sp>
          <p:nvSpPr>
            <p:cNvPr id="63" name="object 63"/>
            <p:cNvSpPr/>
            <p:nvPr/>
          </p:nvSpPr>
          <p:spPr>
            <a:xfrm>
              <a:off x="609600" y="54102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72"/>
                  </a:lnTo>
                  <a:lnTo>
                    <a:pt x="24553" y="269448"/>
                  </a:lnTo>
                  <a:lnTo>
                    <a:pt x="52673" y="305690"/>
                  </a:lnTo>
                  <a:lnTo>
                    <a:pt x="89069" y="333691"/>
                  </a:lnTo>
                  <a:lnTo>
                    <a:pt x="132027" y="351743"/>
                  </a:lnTo>
                  <a:lnTo>
                    <a:pt x="179831" y="358140"/>
                  </a:lnTo>
                  <a:lnTo>
                    <a:pt x="227636" y="351743"/>
                  </a:lnTo>
                  <a:lnTo>
                    <a:pt x="270594" y="333691"/>
                  </a:lnTo>
                  <a:lnTo>
                    <a:pt x="306990" y="305690"/>
                  </a:lnTo>
                  <a:lnTo>
                    <a:pt x="335110" y="269448"/>
                  </a:lnTo>
                  <a:lnTo>
                    <a:pt x="353239" y="226672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9600" y="54102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72"/>
                  </a:lnTo>
                  <a:lnTo>
                    <a:pt x="335110" y="269448"/>
                  </a:lnTo>
                  <a:lnTo>
                    <a:pt x="306990" y="305690"/>
                  </a:lnTo>
                  <a:lnTo>
                    <a:pt x="270594" y="333691"/>
                  </a:lnTo>
                  <a:lnTo>
                    <a:pt x="227636" y="351743"/>
                  </a:lnTo>
                  <a:lnTo>
                    <a:pt x="179831" y="358140"/>
                  </a:lnTo>
                  <a:lnTo>
                    <a:pt x="132027" y="351743"/>
                  </a:lnTo>
                  <a:lnTo>
                    <a:pt x="89069" y="333691"/>
                  </a:lnTo>
                  <a:lnTo>
                    <a:pt x="52673" y="305690"/>
                  </a:lnTo>
                  <a:lnTo>
                    <a:pt x="24553" y="269448"/>
                  </a:lnTo>
                  <a:lnTo>
                    <a:pt x="6424" y="226672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21868" y="543468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40984" y="1092453"/>
            <a:ext cx="157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scale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710237" y="1747837"/>
            <a:ext cx="3141345" cy="369570"/>
            <a:chOff x="5710237" y="1747837"/>
            <a:chExt cx="3141345" cy="369570"/>
          </a:xfrm>
        </p:grpSpPr>
        <p:sp>
          <p:nvSpPr>
            <p:cNvPr id="68" name="object 68"/>
            <p:cNvSpPr/>
            <p:nvPr/>
          </p:nvSpPr>
          <p:spPr>
            <a:xfrm>
              <a:off x="5715000" y="1752600"/>
              <a:ext cx="3131820" cy="360045"/>
            </a:xfrm>
            <a:custGeom>
              <a:avLst/>
              <a:gdLst/>
              <a:ahLst/>
              <a:cxnLst/>
              <a:rect l="l" t="t" r="r" b="b"/>
              <a:pathLst>
                <a:path w="3131820" h="360044">
                  <a:moveTo>
                    <a:pt x="313182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131820" y="359663"/>
                  </a:lnTo>
                  <a:lnTo>
                    <a:pt x="3131820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715000" y="1752600"/>
              <a:ext cx="3131820" cy="360045"/>
            </a:xfrm>
            <a:custGeom>
              <a:avLst/>
              <a:gdLst/>
              <a:ahLst/>
              <a:cxnLst/>
              <a:rect l="l" t="t" r="r" b="b"/>
              <a:pathLst>
                <a:path w="3131820" h="360044">
                  <a:moveTo>
                    <a:pt x="0" y="359663"/>
                  </a:moveTo>
                  <a:lnTo>
                    <a:pt x="3131820" y="359663"/>
                  </a:lnTo>
                  <a:lnTo>
                    <a:pt x="313182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112255" y="1760042"/>
            <a:ext cx="23380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Days, months,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734561" y="1833372"/>
            <a:ext cx="4218305" cy="915035"/>
            <a:chOff x="3734561" y="1833372"/>
            <a:chExt cx="4218305" cy="915035"/>
          </a:xfrm>
        </p:grpSpPr>
        <p:sp>
          <p:nvSpPr>
            <p:cNvPr id="72" name="object 72"/>
            <p:cNvSpPr/>
            <p:nvPr/>
          </p:nvSpPr>
          <p:spPr>
            <a:xfrm>
              <a:off x="3734561" y="1833372"/>
              <a:ext cx="1979930" cy="144780"/>
            </a:xfrm>
            <a:custGeom>
              <a:avLst/>
              <a:gdLst/>
              <a:ahLst/>
              <a:cxnLst/>
              <a:rect l="l" t="t" r="r" b="b"/>
              <a:pathLst>
                <a:path w="1979929" h="144780">
                  <a:moveTo>
                    <a:pt x="115824" y="57912"/>
                  </a:moveTo>
                  <a:lnTo>
                    <a:pt x="0" y="57912"/>
                  </a:lnTo>
                  <a:lnTo>
                    <a:pt x="0" y="86867"/>
                  </a:lnTo>
                  <a:lnTo>
                    <a:pt x="115824" y="86867"/>
                  </a:lnTo>
                  <a:lnTo>
                    <a:pt x="115824" y="57912"/>
                  </a:lnTo>
                  <a:close/>
                </a:path>
                <a:path w="1979929" h="144780">
                  <a:moveTo>
                    <a:pt x="318515" y="57912"/>
                  </a:moveTo>
                  <a:lnTo>
                    <a:pt x="202691" y="57912"/>
                  </a:lnTo>
                  <a:lnTo>
                    <a:pt x="202691" y="86867"/>
                  </a:lnTo>
                  <a:lnTo>
                    <a:pt x="318515" y="86867"/>
                  </a:lnTo>
                  <a:lnTo>
                    <a:pt x="318515" y="57912"/>
                  </a:lnTo>
                  <a:close/>
                </a:path>
                <a:path w="1979929" h="144780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7"/>
                  </a:lnTo>
                  <a:lnTo>
                    <a:pt x="521208" y="86867"/>
                  </a:lnTo>
                  <a:lnTo>
                    <a:pt x="521208" y="57912"/>
                  </a:lnTo>
                  <a:close/>
                </a:path>
                <a:path w="1979929" h="144780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7"/>
                  </a:lnTo>
                  <a:lnTo>
                    <a:pt x="723900" y="86867"/>
                  </a:lnTo>
                  <a:lnTo>
                    <a:pt x="723900" y="57912"/>
                  </a:lnTo>
                  <a:close/>
                </a:path>
                <a:path w="1979929" h="144780">
                  <a:moveTo>
                    <a:pt x="926591" y="57912"/>
                  </a:moveTo>
                  <a:lnTo>
                    <a:pt x="810767" y="57912"/>
                  </a:lnTo>
                  <a:lnTo>
                    <a:pt x="810767" y="86867"/>
                  </a:lnTo>
                  <a:lnTo>
                    <a:pt x="926591" y="86867"/>
                  </a:lnTo>
                  <a:lnTo>
                    <a:pt x="926591" y="57912"/>
                  </a:lnTo>
                  <a:close/>
                </a:path>
                <a:path w="1979929" h="144780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7"/>
                  </a:lnTo>
                  <a:lnTo>
                    <a:pt x="1129284" y="86867"/>
                  </a:lnTo>
                  <a:lnTo>
                    <a:pt x="1129284" y="57912"/>
                  </a:lnTo>
                  <a:close/>
                </a:path>
                <a:path w="1979929" h="144780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7"/>
                  </a:lnTo>
                  <a:lnTo>
                    <a:pt x="1331976" y="86867"/>
                  </a:lnTo>
                  <a:lnTo>
                    <a:pt x="1331976" y="57912"/>
                  </a:lnTo>
                  <a:close/>
                </a:path>
                <a:path w="1979929" h="144780">
                  <a:moveTo>
                    <a:pt x="1534667" y="57912"/>
                  </a:moveTo>
                  <a:lnTo>
                    <a:pt x="1418843" y="57912"/>
                  </a:lnTo>
                  <a:lnTo>
                    <a:pt x="1418843" y="86867"/>
                  </a:lnTo>
                  <a:lnTo>
                    <a:pt x="1534667" y="86867"/>
                  </a:lnTo>
                  <a:lnTo>
                    <a:pt x="1534667" y="57912"/>
                  </a:lnTo>
                  <a:close/>
                </a:path>
                <a:path w="1979929" h="144780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7"/>
                  </a:lnTo>
                  <a:lnTo>
                    <a:pt x="1737360" y="86867"/>
                  </a:lnTo>
                  <a:lnTo>
                    <a:pt x="1737360" y="57912"/>
                  </a:lnTo>
                  <a:close/>
                </a:path>
                <a:path w="1979929" h="144780">
                  <a:moveTo>
                    <a:pt x="1834896" y="0"/>
                  </a:moveTo>
                  <a:lnTo>
                    <a:pt x="1834896" y="144779"/>
                  </a:lnTo>
                  <a:lnTo>
                    <a:pt x="1950720" y="86867"/>
                  </a:lnTo>
                  <a:lnTo>
                    <a:pt x="1849374" y="86867"/>
                  </a:lnTo>
                  <a:lnTo>
                    <a:pt x="1849374" y="57912"/>
                  </a:lnTo>
                  <a:lnTo>
                    <a:pt x="1950720" y="57912"/>
                  </a:lnTo>
                  <a:lnTo>
                    <a:pt x="1834896" y="0"/>
                  </a:lnTo>
                  <a:close/>
                </a:path>
                <a:path w="1979929" h="144780">
                  <a:moveTo>
                    <a:pt x="1834896" y="57912"/>
                  </a:moveTo>
                  <a:lnTo>
                    <a:pt x="1824227" y="57912"/>
                  </a:lnTo>
                  <a:lnTo>
                    <a:pt x="1824227" y="86867"/>
                  </a:lnTo>
                  <a:lnTo>
                    <a:pt x="1834896" y="86867"/>
                  </a:lnTo>
                  <a:lnTo>
                    <a:pt x="1834896" y="57912"/>
                  </a:lnTo>
                  <a:close/>
                </a:path>
                <a:path w="1979929" h="144780">
                  <a:moveTo>
                    <a:pt x="1950720" y="57912"/>
                  </a:moveTo>
                  <a:lnTo>
                    <a:pt x="1849374" y="57912"/>
                  </a:lnTo>
                  <a:lnTo>
                    <a:pt x="1849374" y="86867"/>
                  </a:lnTo>
                  <a:lnTo>
                    <a:pt x="1950720" y="86867"/>
                  </a:lnTo>
                  <a:lnTo>
                    <a:pt x="1979676" y="72389"/>
                  </a:lnTo>
                  <a:lnTo>
                    <a:pt x="1950720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15000" y="2383536"/>
              <a:ext cx="2232660" cy="360045"/>
            </a:xfrm>
            <a:custGeom>
              <a:avLst/>
              <a:gdLst/>
              <a:ahLst/>
              <a:cxnLst/>
              <a:rect l="l" t="t" r="r" b="b"/>
              <a:pathLst>
                <a:path w="2232659" h="360044">
                  <a:moveTo>
                    <a:pt x="2232659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232659" y="359663"/>
                  </a:lnTo>
                  <a:lnTo>
                    <a:pt x="2232659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15000" y="2383536"/>
              <a:ext cx="2232660" cy="360045"/>
            </a:xfrm>
            <a:custGeom>
              <a:avLst/>
              <a:gdLst/>
              <a:ahLst/>
              <a:cxnLst/>
              <a:rect l="l" t="t" r="r" b="b"/>
              <a:pathLst>
                <a:path w="2232659" h="360044">
                  <a:moveTo>
                    <a:pt x="0" y="359663"/>
                  </a:moveTo>
                  <a:lnTo>
                    <a:pt x="2232659" y="359663"/>
                  </a:lnTo>
                  <a:lnTo>
                    <a:pt x="2232659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6042152" y="2390901"/>
            <a:ext cx="157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Days,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months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34561" y="2464307"/>
            <a:ext cx="3570604" cy="2701290"/>
            <a:chOff x="3734561" y="2464307"/>
            <a:chExt cx="3570604" cy="2701290"/>
          </a:xfrm>
        </p:grpSpPr>
        <p:sp>
          <p:nvSpPr>
            <p:cNvPr id="77" name="object 77"/>
            <p:cNvSpPr/>
            <p:nvPr/>
          </p:nvSpPr>
          <p:spPr>
            <a:xfrm>
              <a:off x="3734561" y="2464307"/>
              <a:ext cx="1979930" cy="144780"/>
            </a:xfrm>
            <a:custGeom>
              <a:avLst/>
              <a:gdLst/>
              <a:ahLst/>
              <a:cxnLst/>
              <a:rect l="l" t="t" r="r" b="b"/>
              <a:pathLst>
                <a:path w="1979929" h="144780">
                  <a:moveTo>
                    <a:pt x="115824" y="57912"/>
                  </a:moveTo>
                  <a:lnTo>
                    <a:pt x="0" y="57912"/>
                  </a:lnTo>
                  <a:lnTo>
                    <a:pt x="0" y="86867"/>
                  </a:lnTo>
                  <a:lnTo>
                    <a:pt x="115824" y="86867"/>
                  </a:lnTo>
                  <a:lnTo>
                    <a:pt x="115824" y="57912"/>
                  </a:lnTo>
                  <a:close/>
                </a:path>
                <a:path w="1979929" h="144780">
                  <a:moveTo>
                    <a:pt x="318515" y="57912"/>
                  </a:moveTo>
                  <a:lnTo>
                    <a:pt x="202691" y="57912"/>
                  </a:lnTo>
                  <a:lnTo>
                    <a:pt x="202691" y="86867"/>
                  </a:lnTo>
                  <a:lnTo>
                    <a:pt x="318515" y="86867"/>
                  </a:lnTo>
                  <a:lnTo>
                    <a:pt x="318515" y="57912"/>
                  </a:lnTo>
                  <a:close/>
                </a:path>
                <a:path w="1979929" h="144780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7"/>
                  </a:lnTo>
                  <a:lnTo>
                    <a:pt x="521208" y="86867"/>
                  </a:lnTo>
                  <a:lnTo>
                    <a:pt x="521208" y="57912"/>
                  </a:lnTo>
                  <a:close/>
                </a:path>
                <a:path w="1979929" h="144780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7"/>
                  </a:lnTo>
                  <a:lnTo>
                    <a:pt x="723900" y="86867"/>
                  </a:lnTo>
                  <a:lnTo>
                    <a:pt x="723900" y="57912"/>
                  </a:lnTo>
                  <a:close/>
                </a:path>
                <a:path w="1979929" h="144780">
                  <a:moveTo>
                    <a:pt x="926591" y="57912"/>
                  </a:moveTo>
                  <a:lnTo>
                    <a:pt x="810767" y="57912"/>
                  </a:lnTo>
                  <a:lnTo>
                    <a:pt x="810767" y="86867"/>
                  </a:lnTo>
                  <a:lnTo>
                    <a:pt x="926591" y="86867"/>
                  </a:lnTo>
                  <a:lnTo>
                    <a:pt x="926591" y="57912"/>
                  </a:lnTo>
                  <a:close/>
                </a:path>
                <a:path w="1979929" h="144780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7"/>
                  </a:lnTo>
                  <a:lnTo>
                    <a:pt x="1129284" y="86867"/>
                  </a:lnTo>
                  <a:lnTo>
                    <a:pt x="1129284" y="57912"/>
                  </a:lnTo>
                  <a:close/>
                </a:path>
                <a:path w="1979929" h="144780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7"/>
                  </a:lnTo>
                  <a:lnTo>
                    <a:pt x="1331976" y="86867"/>
                  </a:lnTo>
                  <a:lnTo>
                    <a:pt x="1331976" y="57912"/>
                  </a:lnTo>
                  <a:close/>
                </a:path>
                <a:path w="1979929" h="144780">
                  <a:moveTo>
                    <a:pt x="1534667" y="57912"/>
                  </a:moveTo>
                  <a:lnTo>
                    <a:pt x="1418843" y="57912"/>
                  </a:lnTo>
                  <a:lnTo>
                    <a:pt x="1418843" y="86867"/>
                  </a:lnTo>
                  <a:lnTo>
                    <a:pt x="1534667" y="86867"/>
                  </a:lnTo>
                  <a:lnTo>
                    <a:pt x="1534667" y="57912"/>
                  </a:lnTo>
                  <a:close/>
                </a:path>
                <a:path w="1979929" h="144780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7"/>
                  </a:lnTo>
                  <a:lnTo>
                    <a:pt x="1737360" y="86867"/>
                  </a:lnTo>
                  <a:lnTo>
                    <a:pt x="1737360" y="57912"/>
                  </a:lnTo>
                  <a:close/>
                </a:path>
                <a:path w="1979929" h="144780">
                  <a:moveTo>
                    <a:pt x="1834896" y="0"/>
                  </a:moveTo>
                  <a:lnTo>
                    <a:pt x="1834896" y="144779"/>
                  </a:lnTo>
                  <a:lnTo>
                    <a:pt x="1950720" y="86867"/>
                  </a:lnTo>
                  <a:lnTo>
                    <a:pt x="1849374" y="86867"/>
                  </a:lnTo>
                  <a:lnTo>
                    <a:pt x="1849374" y="57912"/>
                  </a:lnTo>
                  <a:lnTo>
                    <a:pt x="1950720" y="57912"/>
                  </a:lnTo>
                  <a:lnTo>
                    <a:pt x="1834896" y="0"/>
                  </a:lnTo>
                  <a:close/>
                </a:path>
                <a:path w="1979929" h="144780">
                  <a:moveTo>
                    <a:pt x="1834896" y="57912"/>
                  </a:moveTo>
                  <a:lnTo>
                    <a:pt x="1824227" y="57912"/>
                  </a:lnTo>
                  <a:lnTo>
                    <a:pt x="1824227" y="86867"/>
                  </a:lnTo>
                  <a:lnTo>
                    <a:pt x="1834896" y="86867"/>
                  </a:lnTo>
                  <a:lnTo>
                    <a:pt x="1834896" y="57912"/>
                  </a:lnTo>
                  <a:close/>
                </a:path>
                <a:path w="1979929" h="144780">
                  <a:moveTo>
                    <a:pt x="1950720" y="57912"/>
                  </a:moveTo>
                  <a:lnTo>
                    <a:pt x="1849374" y="57912"/>
                  </a:lnTo>
                  <a:lnTo>
                    <a:pt x="1849374" y="86867"/>
                  </a:lnTo>
                  <a:lnTo>
                    <a:pt x="1950720" y="86867"/>
                  </a:lnTo>
                  <a:lnTo>
                    <a:pt x="1979676" y="72389"/>
                  </a:lnTo>
                  <a:lnTo>
                    <a:pt x="1950720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715000" y="2993135"/>
              <a:ext cx="288290" cy="360045"/>
            </a:xfrm>
            <a:custGeom>
              <a:avLst/>
              <a:gdLst/>
              <a:ahLst/>
              <a:cxnLst/>
              <a:rect l="l" t="t" r="r" b="b"/>
              <a:pathLst>
                <a:path w="288289" h="360045">
                  <a:moveTo>
                    <a:pt x="28803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88036" y="359663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15000" y="2993135"/>
              <a:ext cx="288290" cy="360045"/>
            </a:xfrm>
            <a:custGeom>
              <a:avLst/>
              <a:gdLst/>
              <a:ahLst/>
              <a:cxnLst/>
              <a:rect l="l" t="t" r="r" b="b"/>
              <a:pathLst>
                <a:path w="288289" h="360045">
                  <a:moveTo>
                    <a:pt x="0" y="359663"/>
                  </a:moveTo>
                  <a:lnTo>
                    <a:pt x="288036" y="359663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34561" y="3073907"/>
              <a:ext cx="1979930" cy="144780"/>
            </a:xfrm>
            <a:custGeom>
              <a:avLst/>
              <a:gdLst/>
              <a:ahLst/>
              <a:cxnLst/>
              <a:rect l="l" t="t" r="r" b="b"/>
              <a:pathLst>
                <a:path w="1979929" h="144780">
                  <a:moveTo>
                    <a:pt x="115824" y="57912"/>
                  </a:moveTo>
                  <a:lnTo>
                    <a:pt x="0" y="57912"/>
                  </a:lnTo>
                  <a:lnTo>
                    <a:pt x="0" y="86867"/>
                  </a:lnTo>
                  <a:lnTo>
                    <a:pt x="115824" y="86867"/>
                  </a:lnTo>
                  <a:lnTo>
                    <a:pt x="115824" y="57912"/>
                  </a:lnTo>
                  <a:close/>
                </a:path>
                <a:path w="1979929" h="144780">
                  <a:moveTo>
                    <a:pt x="318515" y="57912"/>
                  </a:moveTo>
                  <a:lnTo>
                    <a:pt x="202691" y="57912"/>
                  </a:lnTo>
                  <a:lnTo>
                    <a:pt x="202691" y="86867"/>
                  </a:lnTo>
                  <a:lnTo>
                    <a:pt x="318515" y="86867"/>
                  </a:lnTo>
                  <a:lnTo>
                    <a:pt x="318515" y="57912"/>
                  </a:lnTo>
                  <a:close/>
                </a:path>
                <a:path w="1979929" h="144780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7"/>
                  </a:lnTo>
                  <a:lnTo>
                    <a:pt x="521208" y="86867"/>
                  </a:lnTo>
                  <a:lnTo>
                    <a:pt x="521208" y="57912"/>
                  </a:lnTo>
                  <a:close/>
                </a:path>
                <a:path w="1979929" h="144780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7"/>
                  </a:lnTo>
                  <a:lnTo>
                    <a:pt x="723900" y="86867"/>
                  </a:lnTo>
                  <a:lnTo>
                    <a:pt x="723900" y="57912"/>
                  </a:lnTo>
                  <a:close/>
                </a:path>
                <a:path w="1979929" h="144780">
                  <a:moveTo>
                    <a:pt x="926591" y="57912"/>
                  </a:moveTo>
                  <a:lnTo>
                    <a:pt x="810767" y="57912"/>
                  </a:lnTo>
                  <a:lnTo>
                    <a:pt x="810767" y="86867"/>
                  </a:lnTo>
                  <a:lnTo>
                    <a:pt x="926591" y="86867"/>
                  </a:lnTo>
                  <a:lnTo>
                    <a:pt x="926591" y="57912"/>
                  </a:lnTo>
                  <a:close/>
                </a:path>
                <a:path w="1979929" h="144780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7"/>
                  </a:lnTo>
                  <a:lnTo>
                    <a:pt x="1129284" y="86867"/>
                  </a:lnTo>
                  <a:lnTo>
                    <a:pt x="1129284" y="57912"/>
                  </a:lnTo>
                  <a:close/>
                </a:path>
                <a:path w="1979929" h="144780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7"/>
                  </a:lnTo>
                  <a:lnTo>
                    <a:pt x="1331976" y="86867"/>
                  </a:lnTo>
                  <a:lnTo>
                    <a:pt x="1331976" y="57912"/>
                  </a:lnTo>
                  <a:close/>
                </a:path>
                <a:path w="1979929" h="144780">
                  <a:moveTo>
                    <a:pt x="1534667" y="57912"/>
                  </a:moveTo>
                  <a:lnTo>
                    <a:pt x="1418843" y="57912"/>
                  </a:lnTo>
                  <a:lnTo>
                    <a:pt x="1418843" y="86867"/>
                  </a:lnTo>
                  <a:lnTo>
                    <a:pt x="1534667" y="86867"/>
                  </a:lnTo>
                  <a:lnTo>
                    <a:pt x="1534667" y="57912"/>
                  </a:lnTo>
                  <a:close/>
                </a:path>
                <a:path w="1979929" h="144780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7"/>
                  </a:lnTo>
                  <a:lnTo>
                    <a:pt x="1737360" y="86867"/>
                  </a:lnTo>
                  <a:lnTo>
                    <a:pt x="1737360" y="57912"/>
                  </a:lnTo>
                  <a:close/>
                </a:path>
                <a:path w="1979929" h="144780">
                  <a:moveTo>
                    <a:pt x="1834896" y="0"/>
                  </a:moveTo>
                  <a:lnTo>
                    <a:pt x="1834896" y="144779"/>
                  </a:lnTo>
                  <a:lnTo>
                    <a:pt x="1950720" y="86867"/>
                  </a:lnTo>
                  <a:lnTo>
                    <a:pt x="1849374" y="86867"/>
                  </a:lnTo>
                  <a:lnTo>
                    <a:pt x="1849374" y="57912"/>
                  </a:lnTo>
                  <a:lnTo>
                    <a:pt x="1950720" y="57912"/>
                  </a:lnTo>
                  <a:lnTo>
                    <a:pt x="1834896" y="0"/>
                  </a:lnTo>
                  <a:close/>
                </a:path>
                <a:path w="1979929" h="144780">
                  <a:moveTo>
                    <a:pt x="1834896" y="57912"/>
                  </a:moveTo>
                  <a:lnTo>
                    <a:pt x="1824227" y="57912"/>
                  </a:lnTo>
                  <a:lnTo>
                    <a:pt x="1824227" y="86867"/>
                  </a:lnTo>
                  <a:lnTo>
                    <a:pt x="1834896" y="86867"/>
                  </a:lnTo>
                  <a:lnTo>
                    <a:pt x="1834896" y="57912"/>
                  </a:lnTo>
                  <a:close/>
                </a:path>
                <a:path w="1979929" h="144780">
                  <a:moveTo>
                    <a:pt x="1950720" y="57912"/>
                  </a:moveTo>
                  <a:lnTo>
                    <a:pt x="1849374" y="57912"/>
                  </a:lnTo>
                  <a:lnTo>
                    <a:pt x="1849374" y="86867"/>
                  </a:lnTo>
                  <a:lnTo>
                    <a:pt x="1950720" y="86867"/>
                  </a:lnTo>
                  <a:lnTo>
                    <a:pt x="1979676" y="72389"/>
                  </a:lnTo>
                  <a:lnTo>
                    <a:pt x="1950720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715000" y="4191000"/>
              <a:ext cx="144780" cy="360045"/>
            </a:xfrm>
            <a:custGeom>
              <a:avLst/>
              <a:gdLst/>
              <a:ahLst/>
              <a:cxnLst/>
              <a:rect l="l" t="t" r="r" b="b"/>
              <a:pathLst>
                <a:path w="144779" h="360045">
                  <a:moveTo>
                    <a:pt x="144779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144779" y="359663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15000" y="4191000"/>
              <a:ext cx="144780" cy="360045"/>
            </a:xfrm>
            <a:custGeom>
              <a:avLst/>
              <a:gdLst/>
              <a:ahLst/>
              <a:cxnLst/>
              <a:rect l="l" t="t" r="r" b="b"/>
              <a:pathLst>
                <a:path w="144779" h="360045">
                  <a:moveTo>
                    <a:pt x="0" y="359663"/>
                  </a:moveTo>
                  <a:lnTo>
                    <a:pt x="144779" y="359663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734561" y="3738371"/>
              <a:ext cx="1979930" cy="144780"/>
            </a:xfrm>
            <a:custGeom>
              <a:avLst/>
              <a:gdLst/>
              <a:ahLst/>
              <a:cxnLst/>
              <a:rect l="l" t="t" r="r" b="b"/>
              <a:pathLst>
                <a:path w="1979929" h="144779">
                  <a:moveTo>
                    <a:pt x="115824" y="57911"/>
                  </a:moveTo>
                  <a:lnTo>
                    <a:pt x="0" y="57911"/>
                  </a:lnTo>
                  <a:lnTo>
                    <a:pt x="0" y="86867"/>
                  </a:lnTo>
                  <a:lnTo>
                    <a:pt x="115824" y="86867"/>
                  </a:lnTo>
                  <a:lnTo>
                    <a:pt x="115824" y="57911"/>
                  </a:lnTo>
                  <a:close/>
                </a:path>
                <a:path w="1979929" h="144779">
                  <a:moveTo>
                    <a:pt x="318515" y="57911"/>
                  </a:moveTo>
                  <a:lnTo>
                    <a:pt x="202691" y="57911"/>
                  </a:lnTo>
                  <a:lnTo>
                    <a:pt x="202691" y="86867"/>
                  </a:lnTo>
                  <a:lnTo>
                    <a:pt x="318515" y="86867"/>
                  </a:lnTo>
                  <a:lnTo>
                    <a:pt x="318515" y="57911"/>
                  </a:lnTo>
                  <a:close/>
                </a:path>
                <a:path w="1979929" h="144779">
                  <a:moveTo>
                    <a:pt x="521208" y="57911"/>
                  </a:moveTo>
                  <a:lnTo>
                    <a:pt x="405384" y="57911"/>
                  </a:lnTo>
                  <a:lnTo>
                    <a:pt x="405384" y="86867"/>
                  </a:lnTo>
                  <a:lnTo>
                    <a:pt x="521208" y="86867"/>
                  </a:lnTo>
                  <a:lnTo>
                    <a:pt x="521208" y="57911"/>
                  </a:lnTo>
                  <a:close/>
                </a:path>
                <a:path w="1979929" h="144779">
                  <a:moveTo>
                    <a:pt x="723900" y="57911"/>
                  </a:moveTo>
                  <a:lnTo>
                    <a:pt x="608076" y="57911"/>
                  </a:lnTo>
                  <a:lnTo>
                    <a:pt x="608076" y="86867"/>
                  </a:lnTo>
                  <a:lnTo>
                    <a:pt x="723900" y="86867"/>
                  </a:lnTo>
                  <a:lnTo>
                    <a:pt x="723900" y="57911"/>
                  </a:lnTo>
                  <a:close/>
                </a:path>
                <a:path w="1979929" h="144779">
                  <a:moveTo>
                    <a:pt x="926591" y="57911"/>
                  </a:moveTo>
                  <a:lnTo>
                    <a:pt x="810767" y="57911"/>
                  </a:lnTo>
                  <a:lnTo>
                    <a:pt x="810767" y="86867"/>
                  </a:lnTo>
                  <a:lnTo>
                    <a:pt x="926591" y="86867"/>
                  </a:lnTo>
                  <a:lnTo>
                    <a:pt x="926591" y="57911"/>
                  </a:lnTo>
                  <a:close/>
                </a:path>
                <a:path w="1979929" h="144779">
                  <a:moveTo>
                    <a:pt x="1129284" y="57911"/>
                  </a:moveTo>
                  <a:lnTo>
                    <a:pt x="1013460" y="57911"/>
                  </a:lnTo>
                  <a:lnTo>
                    <a:pt x="1013460" y="86867"/>
                  </a:lnTo>
                  <a:lnTo>
                    <a:pt x="1129284" y="86867"/>
                  </a:lnTo>
                  <a:lnTo>
                    <a:pt x="1129284" y="57911"/>
                  </a:lnTo>
                  <a:close/>
                </a:path>
                <a:path w="1979929" h="144779">
                  <a:moveTo>
                    <a:pt x="1331976" y="57911"/>
                  </a:moveTo>
                  <a:lnTo>
                    <a:pt x="1216152" y="57911"/>
                  </a:lnTo>
                  <a:lnTo>
                    <a:pt x="1216152" y="86867"/>
                  </a:lnTo>
                  <a:lnTo>
                    <a:pt x="1331976" y="86867"/>
                  </a:lnTo>
                  <a:lnTo>
                    <a:pt x="1331976" y="57911"/>
                  </a:lnTo>
                  <a:close/>
                </a:path>
                <a:path w="1979929" h="144779">
                  <a:moveTo>
                    <a:pt x="1534667" y="57911"/>
                  </a:moveTo>
                  <a:lnTo>
                    <a:pt x="1418843" y="57911"/>
                  </a:lnTo>
                  <a:lnTo>
                    <a:pt x="1418843" y="86867"/>
                  </a:lnTo>
                  <a:lnTo>
                    <a:pt x="1534667" y="86867"/>
                  </a:lnTo>
                  <a:lnTo>
                    <a:pt x="1534667" y="57911"/>
                  </a:lnTo>
                  <a:close/>
                </a:path>
                <a:path w="1979929" h="144779">
                  <a:moveTo>
                    <a:pt x="1737360" y="57911"/>
                  </a:moveTo>
                  <a:lnTo>
                    <a:pt x="1621536" y="57911"/>
                  </a:lnTo>
                  <a:lnTo>
                    <a:pt x="1621536" y="86867"/>
                  </a:lnTo>
                  <a:lnTo>
                    <a:pt x="1737360" y="86867"/>
                  </a:lnTo>
                  <a:lnTo>
                    <a:pt x="1737360" y="57911"/>
                  </a:lnTo>
                  <a:close/>
                </a:path>
                <a:path w="1979929" h="144779">
                  <a:moveTo>
                    <a:pt x="1834896" y="0"/>
                  </a:moveTo>
                  <a:lnTo>
                    <a:pt x="1834896" y="144779"/>
                  </a:lnTo>
                  <a:lnTo>
                    <a:pt x="1950720" y="86867"/>
                  </a:lnTo>
                  <a:lnTo>
                    <a:pt x="1849374" y="86867"/>
                  </a:lnTo>
                  <a:lnTo>
                    <a:pt x="1849374" y="57911"/>
                  </a:lnTo>
                  <a:lnTo>
                    <a:pt x="1950719" y="57911"/>
                  </a:lnTo>
                  <a:lnTo>
                    <a:pt x="1834896" y="0"/>
                  </a:lnTo>
                  <a:close/>
                </a:path>
                <a:path w="1979929" h="144779">
                  <a:moveTo>
                    <a:pt x="1834896" y="57911"/>
                  </a:moveTo>
                  <a:lnTo>
                    <a:pt x="1824227" y="57911"/>
                  </a:lnTo>
                  <a:lnTo>
                    <a:pt x="1824227" y="86867"/>
                  </a:lnTo>
                  <a:lnTo>
                    <a:pt x="1834896" y="86867"/>
                  </a:lnTo>
                  <a:lnTo>
                    <a:pt x="1834896" y="57911"/>
                  </a:lnTo>
                  <a:close/>
                </a:path>
                <a:path w="1979929" h="144779">
                  <a:moveTo>
                    <a:pt x="1950719" y="57911"/>
                  </a:moveTo>
                  <a:lnTo>
                    <a:pt x="1849374" y="57911"/>
                  </a:lnTo>
                  <a:lnTo>
                    <a:pt x="1849374" y="86867"/>
                  </a:lnTo>
                  <a:lnTo>
                    <a:pt x="1950720" y="86867"/>
                  </a:lnTo>
                  <a:lnTo>
                    <a:pt x="1979676" y="72389"/>
                  </a:lnTo>
                  <a:lnTo>
                    <a:pt x="1950719" y="57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715000" y="3602735"/>
              <a:ext cx="36830" cy="360045"/>
            </a:xfrm>
            <a:custGeom>
              <a:avLst/>
              <a:gdLst/>
              <a:ahLst/>
              <a:cxnLst/>
              <a:rect l="l" t="t" r="r" b="b"/>
              <a:pathLst>
                <a:path w="36829" h="360045">
                  <a:moveTo>
                    <a:pt x="36575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6575" y="359663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15000" y="3602735"/>
              <a:ext cx="36830" cy="360045"/>
            </a:xfrm>
            <a:custGeom>
              <a:avLst/>
              <a:gdLst/>
              <a:ahLst/>
              <a:cxnLst/>
              <a:rect l="l" t="t" r="r" b="b"/>
              <a:pathLst>
                <a:path w="36829" h="360045">
                  <a:moveTo>
                    <a:pt x="0" y="359663"/>
                  </a:moveTo>
                  <a:lnTo>
                    <a:pt x="36575" y="359663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34561" y="4293107"/>
              <a:ext cx="1979930" cy="144780"/>
            </a:xfrm>
            <a:custGeom>
              <a:avLst/>
              <a:gdLst/>
              <a:ahLst/>
              <a:cxnLst/>
              <a:rect l="l" t="t" r="r" b="b"/>
              <a:pathLst>
                <a:path w="1979929" h="144779">
                  <a:moveTo>
                    <a:pt x="115824" y="57912"/>
                  </a:moveTo>
                  <a:lnTo>
                    <a:pt x="0" y="57912"/>
                  </a:lnTo>
                  <a:lnTo>
                    <a:pt x="0" y="86868"/>
                  </a:lnTo>
                  <a:lnTo>
                    <a:pt x="115824" y="86868"/>
                  </a:lnTo>
                  <a:lnTo>
                    <a:pt x="115824" y="57912"/>
                  </a:lnTo>
                  <a:close/>
                </a:path>
                <a:path w="1979929" h="144779">
                  <a:moveTo>
                    <a:pt x="318515" y="57912"/>
                  </a:moveTo>
                  <a:lnTo>
                    <a:pt x="202691" y="57912"/>
                  </a:lnTo>
                  <a:lnTo>
                    <a:pt x="202691" y="86868"/>
                  </a:lnTo>
                  <a:lnTo>
                    <a:pt x="318515" y="86868"/>
                  </a:lnTo>
                  <a:lnTo>
                    <a:pt x="318515" y="57912"/>
                  </a:lnTo>
                  <a:close/>
                </a:path>
                <a:path w="1979929" h="144779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8"/>
                  </a:lnTo>
                  <a:lnTo>
                    <a:pt x="521208" y="86868"/>
                  </a:lnTo>
                  <a:lnTo>
                    <a:pt x="521208" y="57912"/>
                  </a:lnTo>
                  <a:close/>
                </a:path>
                <a:path w="1979929" h="144779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8"/>
                  </a:lnTo>
                  <a:lnTo>
                    <a:pt x="723900" y="86868"/>
                  </a:lnTo>
                  <a:lnTo>
                    <a:pt x="723900" y="57912"/>
                  </a:lnTo>
                  <a:close/>
                </a:path>
                <a:path w="1979929" h="144779">
                  <a:moveTo>
                    <a:pt x="926591" y="57912"/>
                  </a:moveTo>
                  <a:lnTo>
                    <a:pt x="810767" y="57912"/>
                  </a:lnTo>
                  <a:lnTo>
                    <a:pt x="810767" y="86868"/>
                  </a:lnTo>
                  <a:lnTo>
                    <a:pt x="926591" y="86868"/>
                  </a:lnTo>
                  <a:lnTo>
                    <a:pt x="926591" y="57912"/>
                  </a:lnTo>
                  <a:close/>
                </a:path>
                <a:path w="1979929" h="144779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8"/>
                  </a:lnTo>
                  <a:lnTo>
                    <a:pt x="1129284" y="86868"/>
                  </a:lnTo>
                  <a:lnTo>
                    <a:pt x="1129284" y="57912"/>
                  </a:lnTo>
                  <a:close/>
                </a:path>
                <a:path w="1979929" h="144779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8"/>
                  </a:lnTo>
                  <a:lnTo>
                    <a:pt x="1331976" y="86868"/>
                  </a:lnTo>
                  <a:lnTo>
                    <a:pt x="1331976" y="57912"/>
                  </a:lnTo>
                  <a:close/>
                </a:path>
                <a:path w="1979929" h="144779">
                  <a:moveTo>
                    <a:pt x="1534667" y="57912"/>
                  </a:moveTo>
                  <a:lnTo>
                    <a:pt x="1418843" y="57912"/>
                  </a:lnTo>
                  <a:lnTo>
                    <a:pt x="1418843" y="86868"/>
                  </a:lnTo>
                  <a:lnTo>
                    <a:pt x="1534667" y="86868"/>
                  </a:lnTo>
                  <a:lnTo>
                    <a:pt x="1534667" y="57912"/>
                  </a:lnTo>
                  <a:close/>
                </a:path>
                <a:path w="1979929" h="144779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8"/>
                  </a:lnTo>
                  <a:lnTo>
                    <a:pt x="1737360" y="86868"/>
                  </a:lnTo>
                  <a:lnTo>
                    <a:pt x="1737360" y="57912"/>
                  </a:lnTo>
                  <a:close/>
                </a:path>
                <a:path w="1979929" h="144779">
                  <a:moveTo>
                    <a:pt x="1834896" y="0"/>
                  </a:moveTo>
                  <a:lnTo>
                    <a:pt x="1834896" y="144780"/>
                  </a:lnTo>
                  <a:lnTo>
                    <a:pt x="1950720" y="86868"/>
                  </a:lnTo>
                  <a:lnTo>
                    <a:pt x="1849374" y="86868"/>
                  </a:lnTo>
                  <a:lnTo>
                    <a:pt x="1849374" y="57912"/>
                  </a:lnTo>
                  <a:lnTo>
                    <a:pt x="1950719" y="57912"/>
                  </a:lnTo>
                  <a:lnTo>
                    <a:pt x="1834896" y="0"/>
                  </a:lnTo>
                  <a:close/>
                </a:path>
                <a:path w="1979929" h="144779">
                  <a:moveTo>
                    <a:pt x="1834896" y="57912"/>
                  </a:moveTo>
                  <a:lnTo>
                    <a:pt x="1824227" y="57912"/>
                  </a:lnTo>
                  <a:lnTo>
                    <a:pt x="1824227" y="86868"/>
                  </a:lnTo>
                  <a:lnTo>
                    <a:pt x="1834896" y="86868"/>
                  </a:lnTo>
                  <a:lnTo>
                    <a:pt x="1834896" y="57912"/>
                  </a:lnTo>
                  <a:close/>
                </a:path>
                <a:path w="1979929" h="144779">
                  <a:moveTo>
                    <a:pt x="1950719" y="57912"/>
                  </a:moveTo>
                  <a:lnTo>
                    <a:pt x="1849374" y="57912"/>
                  </a:lnTo>
                  <a:lnTo>
                    <a:pt x="1849374" y="86868"/>
                  </a:lnTo>
                  <a:lnTo>
                    <a:pt x="1950720" y="86868"/>
                  </a:lnTo>
                  <a:lnTo>
                    <a:pt x="1979676" y="72390"/>
                  </a:lnTo>
                  <a:lnTo>
                    <a:pt x="1950719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715000" y="4800600"/>
              <a:ext cx="1584960" cy="360045"/>
            </a:xfrm>
            <a:custGeom>
              <a:avLst/>
              <a:gdLst/>
              <a:ahLst/>
              <a:cxnLst/>
              <a:rect l="l" t="t" r="r" b="b"/>
              <a:pathLst>
                <a:path w="1584959" h="360045">
                  <a:moveTo>
                    <a:pt x="1584959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1584959" y="359663"/>
                  </a:lnTo>
                  <a:lnTo>
                    <a:pt x="1584959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15000" y="4800600"/>
              <a:ext cx="1584960" cy="360045"/>
            </a:xfrm>
            <a:custGeom>
              <a:avLst/>
              <a:gdLst/>
              <a:ahLst/>
              <a:cxnLst/>
              <a:rect l="l" t="t" r="r" b="b"/>
              <a:pathLst>
                <a:path w="1584959" h="360045">
                  <a:moveTo>
                    <a:pt x="0" y="359663"/>
                  </a:moveTo>
                  <a:lnTo>
                    <a:pt x="1584959" y="359663"/>
                  </a:lnTo>
                  <a:lnTo>
                    <a:pt x="1584959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5818123" y="4808677"/>
            <a:ext cx="137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Hours,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718310" y="4936235"/>
            <a:ext cx="3996054" cy="855980"/>
            <a:chOff x="1718310" y="4936235"/>
            <a:chExt cx="3996054" cy="855980"/>
          </a:xfrm>
        </p:grpSpPr>
        <p:sp>
          <p:nvSpPr>
            <p:cNvPr id="91" name="object 91"/>
            <p:cNvSpPr/>
            <p:nvPr/>
          </p:nvSpPr>
          <p:spPr>
            <a:xfrm>
              <a:off x="3734562" y="4936235"/>
              <a:ext cx="1979930" cy="775970"/>
            </a:xfrm>
            <a:custGeom>
              <a:avLst/>
              <a:gdLst/>
              <a:ahLst/>
              <a:cxnLst/>
              <a:rect l="l" t="t" r="r" b="b"/>
              <a:pathLst>
                <a:path w="1979929" h="775970">
                  <a:moveTo>
                    <a:pt x="115824" y="688848"/>
                  </a:moveTo>
                  <a:lnTo>
                    <a:pt x="0" y="688848"/>
                  </a:lnTo>
                  <a:lnTo>
                    <a:pt x="0" y="717804"/>
                  </a:lnTo>
                  <a:lnTo>
                    <a:pt x="115824" y="717804"/>
                  </a:lnTo>
                  <a:lnTo>
                    <a:pt x="115824" y="688848"/>
                  </a:lnTo>
                  <a:close/>
                </a:path>
                <a:path w="1979929" h="775970">
                  <a:moveTo>
                    <a:pt x="115824" y="57912"/>
                  </a:moveTo>
                  <a:lnTo>
                    <a:pt x="0" y="57912"/>
                  </a:lnTo>
                  <a:lnTo>
                    <a:pt x="0" y="86868"/>
                  </a:lnTo>
                  <a:lnTo>
                    <a:pt x="115824" y="86868"/>
                  </a:lnTo>
                  <a:lnTo>
                    <a:pt x="115824" y="57912"/>
                  </a:lnTo>
                  <a:close/>
                </a:path>
                <a:path w="1979929" h="775970">
                  <a:moveTo>
                    <a:pt x="318516" y="688848"/>
                  </a:moveTo>
                  <a:lnTo>
                    <a:pt x="202692" y="688848"/>
                  </a:lnTo>
                  <a:lnTo>
                    <a:pt x="202692" y="717804"/>
                  </a:lnTo>
                  <a:lnTo>
                    <a:pt x="318516" y="717804"/>
                  </a:lnTo>
                  <a:lnTo>
                    <a:pt x="318516" y="688848"/>
                  </a:lnTo>
                  <a:close/>
                </a:path>
                <a:path w="1979929" h="775970">
                  <a:moveTo>
                    <a:pt x="318516" y="57912"/>
                  </a:moveTo>
                  <a:lnTo>
                    <a:pt x="202692" y="57912"/>
                  </a:lnTo>
                  <a:lnTo>
                    <a:pt x="202692" y="86868"/>
                  </a:lnTo>
                  <a:lnTo>
                    <a:pt x="318516" y="86868"/>
                  </a:lnTo>
                  <a:lnTo>
                    <a:pt x="318516" y="57912"/>
                  </a:lnTo>
                  <a:close/>
                </a:path>
                <a:path w="1979929" h="775970">
                  <a:moveTo>
                    <a:pt x="521208" y="688848"/>
                  </a:moveTo>
                  <a:lnTo>
                    <a:pt x="405384" y="688848"/>
                  </a:lnTo>
                  <a:lnTo>
                    <a:pt x="405384" y="717804"/>
                  </a:lnTo>
                  <a:lnTo>
                    <a:pt x="521208" y="717804"/>
                  </a:lnTo>
                  <a:lnTo>
                    <a:pt x="521208" y="688848"/>
                  </a:lnTo>
                  <a:close/>
                </a:path>
                <a:path w="1979929" h="775970">
                  <a:moveTo>
                    <a:pt x="521208" y="57912"/>
                  </a:moveTo>
                  <a:lnTo>
                    <a:pt x="405384" y="57912"/>
                  </a:lnTo>
                  <a:lnTo>
                    <a:pt x="405384" y="86868"/>
                  </a:lnTo>
                  <a:lnTo>
                    <a:pt x="521208" y="86868"/>
                  </a:lnTo>
                  <a:lnTo>
                    <a:pt x="521208" y="57912"/>
                  </a:lnTo>
                  <a:close/>
                </a:path>
                <a:path w="1979929" h="775970">
                  <a:moveTo>
                    <a:pt x="723900" y="688848"/>
                  </a:moveTo>
                  <a:lnTo>
                    <a:pt x="608076" y="688848"/>
                  </a:lnTo>
                  <a:lnTo>
                    <a:pt x="608076" y="717804"/>
                  </a:lnTo>
                  <a:lnTo>
                    <a:pt x="723900" y="717804"/>
                  </a:lnTo>
                  <a:lnTo>
                    <a:pt x="723900" y="688848"/>
                  </a:lnTo>
                  <a:close/>
                </a:path>
                <a:path w="1979929" h="775970">
                  <a:moveTo>
                    <a:pt x="723900" y="57912"/>
                  </a:moveTo>
                  <a:lnTo>
                    <a:pt x="608076" y="57912"/>
                  </a:lnTo>
                  <a:lnTo>
                    <a:pt x="608076" y="86868"/>
                  </a:lnTo>
                  <a:lnTo>
                    <a:pt x="723900" y="86868"/>
                  </a:lnTo>
                  <a:lnTo>
                    <a:pt x="723900" y="57912"/>
                  </a:lnTo>
                  <a:close/>
                </a:path>
                <a:path w="1979929" h="775970">
                  <a:moveTo>
                    <a:pt x="926592" y="688848"/>
                  </a:moveTo>
                  <a:lnTo>
                    <a:pt x="810768" y="688848"/>
                  </a:lnTo>
                  <a:lnTo>
                    <a:pt x="810768" y="717804"/>
                  </a:lnTo>
                  <a:lnTo>
                    <a:pt x="926592" y="717804"/>
                  </a:lnTo>
                  <a:lnTo>
                    <a:pt x="926592" y="688848"/>
                  </a:lnTo>
                  <a:close/>
                </a:path>
                <a:path w="1979929" h="775970">
                  <a:moveTo>
                    <a:pt x="926592" y="57912"/>
                  </a:moveTo>
                  <a:lnTo>
                    <a:pt x="810768" y="57912"/>
                  </a:lnTo>
                  <a:lnTo>
                    <a:pt x="810768" y="86868"/>
                  </a:lnTo>
                  <a:lnTo>
                    <a:pt x="926592" y="86868"/>
                  </a:lnTo>
                  <a:lnTo>
                    <a:pt x="926592" y="57912"/>
                  </a:lnTo>
                  <a:close/>
                </a:path>
                <a:path w="1979929" h="775970">
                  <a:moveTo>
                    <a:pt x="1129284" y="688848"/>
                  </a:moveTo>
                  <a:lnTo>
                    <a:pt x="1013460" y="688848"/>
                  </a:lnTo>
                  <a:lnTo>
                    <a:pt x="1013460" y="717804"/>
                  </a:lnTo>
                  <a:lnTo>
                    <a:pt x="1129284" y="717804"/>
                  </a:lnTo>
                  <a:lnTo>
                    <a:pt x="1129284" y="688848"/>
                  </a:lnTo>
                  <a:close/>
                </a:path>
                <a:path w="1979929" h="775970">
                  <a:moveTo>
                    <a:pt x="1129284" y="57912"/>
                  </a:moveTo>
                  <a:lnTo>
                    <a:pt x="1013460" y="57912"/>
                  </a:lnTo>
                  <a:lnTo>
                    <a:pt x="1013460" y="86868"/>
                  </a:lnTo>
                  <a:lnTo>
                    <a:pt x="1129284" y="86868"/>
                  </a:lnTo>
                  <a:lnTo>
                    <a:pt x="1129284" y="57912"/>
                  </a:lnTo>
                  <a:close/>
                </a:path>
                <a:path w="1979929" h="775970">
                  <a:moveTo>
                    <a:pt x="1331976" y="688848"/>
                  </a:moveTo>
                  <a:lnTo>
                    <a:pt x="1216152" y="688848"/>
                  </a:lnTo>
                  <a:lnTo>
                    <a:pt x="1216152" y="717804"/>
                  </a:lnTo>
                  <a:lnTo>
                    <a:pt x="1331976" y="717804"/>
                  </a:lnTo>
                  <a:lnTo>
                    <a:pt x="1331976" y="688848"/>
                  </a:lnTo>
                  <a:close/>
                </a:path>
                <a:path w="1979929" h="775970">
                  <a:moveTo>
                    <a:pt x="1331976" y="57912"/>
                  </a:moveTo>
                  <a:lnTo>
                    <a:pt x="1216152" y="57912"/>
                  </a:lnTo>
                  <a:lnTo>
                    <a:pt x="1216152" y="86868"/>
                  </a:lnTo>
                  <a:lnTo>
                    <a:pt x="1331976" y="86868"/>
                  </a:lnTo>
                  <a:lnTo>
                    <a:pt x="1331976" y="57912"/>
                  </a:lnTo>
                  <a:close/>
                </a:path>
                <a:path w="1979929" h="775970">
                  <a:moveTo>
                    <a:pt x="1534668" y="688848"/>
                  </a:moveTo>
                  <a:lnTo>
                    <a:pt x="1418844" y="688848"/>
                  </a:lnTo>
                  <a:lnTo>
                    <a:pt x="1418844" y="717804"/>
                  </a:lnTo>
                  <a:lnTo>
                    <a:pt x="1534668" y="717804"/>
                  </a:lnTo>
                  <a:lnTo>
                    <a:pt x="1534668" y="688848"/>
                  </a:lnTo>
                  <a:close/>
                </a:path>
                <a:path w="1979929" h="775970">
                  <a:moveTo>
                    <a:pt x="1534668" y="57912"/>
                  </a:moveTo>
                  <a:lnTo>
                    <a:pt x="1418844" y="57912"/>
                  </a:lnTo>
                  <a:lnTo>
                    <a:pt x="1418844" y="86868"/>
                  </a:lnTo>
                  <a:lnTo>
                    <a:pt x="1534668" y="86868"/>
                  </a:lnTo>
                  <a:lnTo>
                    <a:pt x="1534668" y="57912"/>
                  </a:lnTo>
                  <a:close/>
                </a:path>
                <a:path w="1979929" h="775970">
                  <a:moveTo>
                    <a:pt x="1737360" y="688848"/>
                  </a:moveTo>
                  <a:lnTo>
                    <a:pt x="1621536" y="688848"/>
                  </a:lnTo>
                  <a:lnTo>
                    <a:pt x="1621536" y="717804"/>
                  </a:lnTo>
                  <a:lnTo>
                    <a:pt x="1737360" y="717804"/>
                  </a:lnTo>
                  <a:lnTo>
                    <a:pt x="1737360" y="688848"/>
                  </a:lnTo>
                  <a:close/>
                </a:path>
                <a:path w="1979929" h="775970">
                  <a:moveTo>
                    <a:pt x="1737360" y="57912"/>
                  </a:moveTo>
                  <a:lnTo>
                    <a:pt x="1621536" y="57912"/>
                  </a:lnTo>
                  <a:lnTo>
                    <a:pt x="1621536" y="86868"/>
                  </a:lnTo>
                  <a:lnTo>
                    <a:pt x="1737360" y="86868"/>
                  </a:lnTo>
                  <a:lnTo>
                    <a:pt x="1737360" y="57912"/>
                  </a:lnTo>
                  <a:close/>
                </a:path>
                <a:path w="1979929" h="775970">
                  <a:moveTo>
                    <a:pt x="1979676" y="703326"/>
                  </a:moveTo>
                  <a:lnTo>
                    <a:pt x="1950720" y="688848"/>
                  </a:lnTo>
                  <a:lnTo>
                    <a:pt x="1834896" y="630936"/>
                  </a:lnTo>
                  <a:lnTo>
                    <a:pt x="1834896" y="688848"/>
                  </a:lnTo>
                  <a:lnTo>
                    <a:pt x="1824228" y="688848"/>
                  </a:lnTo>
                  <a:lnTo>
                    <a:pt x="1824228" y="717804"/>
                  </a:lnTo>
                  <a:lnTo>
                    <a:pt x="1834896" y="717804"/>
                  </a:lnTo>
                  <a:lnTo>
                    <a:pt x="1834896" y="775716"/>
                  </a:lnTo>
                  <a:lnTo>
                    <a:pt x="1950720" y="717804"/>
                  </a:lnTo>
                  <a:lnTo>
                    <a:pt x="1979676" y="703326"/>
                  </a:lnTo>
                  <a:close/>
                </a:path>
                <a:path w="1979929" h="775970">
                  <a:moveTo>
                    <a:pt x="1979676" y="72390"/>
                  </a:moveTo>
                  <a:lnTo>
                    <a:pt x="1950720" y="57912"/>
                  </a:lnTo>
                  <a:lnTo>
                    <a:pt x="1834896" y="0"/>
                  </a:lnTo>
                  <a:lnTo>
                    <a:pt x="1834896" y="57912"/>
                  </a:lnTo>
                  <a:lnTo>
                    <a:pt x="1824228" y="57912"/>
                  </a:lnTo>
                  <a:lnTo>
                    <a:pt x="1824228" y="86868"/>
                  </a:lnTo>
                  <a:lnTo>
                    <a:pt x="1834896" y="86868"/>
                  </a:lnTo>
                  <a:lnTo>
                    <a:pt x="1834896" y="144780"/>
                  </a:lnTo>
                  <a:lnTo>
                    <a:pt x="1950707" y="86868"/>
                  </a:lnTo>
                  <a:lnTo>
                    <a:pt x="1979676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18310" y="5432297"/>
              <a:ext cx="2016760" cy="360045"/>
            </a:xfrm>
            <a:custGeom>
              <a:avLst/>
              <a:gdLst/>
              <a:ahLst/>
              <a:cxnLst/>
              <a:rect l="l" t="t" r="r" b="b"/>
              <a:pathLst>
                <a:path w="2016760" h="360045">
                  <a:moveTo>
                    <a:pt x="201625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6252" y="359663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718310" y="5432297"/>
            <a:ext cx="2016760" cy="360045"/>
          </a:xfrm>
          <a:prstGeom prst="rect">
            <a:avLst/>
          </a:prstGeom>
          <a:ln w="25907">
            <a:solidFill>
              <a:srgbClr val="88A3A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60"/>
              </a:spcBef>
            </a:pPr>
            <a:r>
              <a:rPr sz="2000" dirty="0">
                <a:latin typeface="Arial"/>
                <a:cs typeface="Arial"/>
              </a:rPr>
              <a:t>Action/Exfiltration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143000" y="914400"/>
            <a:ext cx="7653020" cy="4810125"/>
            <a:chOff x="1143000" y="914400"/>
            <a:chExt cx="7653020" cy="4810125"/>
          </a:xfrm>
        </p:grpSpPr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500" y="5269991"/>
              <a:ext cx="127000" cy="21640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313419" y="2958210"/>
              <a:ext cx="221615" cy="851535"/>
            </a:xfrm>
            <a:custGeom>
              <a:avLst/>
              <a:gdLst/>
              <a:ahLst/>
              <a:cxnLst/>
              <a:rect l="l" t="t" r="r" b="b"/>
              <a:pathLst>
                <a:path w="221615" h="851535">
                  <a:moveTo>
                    <a:pt x="218948" y="0"/>
                  </a:moveTo>
                  <a:lnTo>
                    <a:pt x="0" y="69596"/>
                  </a:lnTo>
                  <a:lnTo>
                    <a:pt x="86868" y="284352"/>
                  </a:lnTo>
                  <a:lnTo>
                    <a:pt x="18287" y="310261"/>
                  </a:lnTo>
                  <a:lnTo>
                    <a:pt x="100202" y="514603"/>
                  </a:lnTo>
                  <a:lnTo>
                    <a:pt x="44323" y="529843"/>
                  </a:lnTo>
                  <a:lnTo>
                    <a:pt x="179070" y="851407"/>
                  </a:lnTo>
                  <a:lnTo>
                    <a:pt x="165226" y="495808"/>
                  </a:lnTo>
                  <a:lnTo>
                    <a:pt x="212598" y="479551"/>
                  </a:lnTo>
                  <a:lnTo>
                    <a:pt x="176022" y="255904"/>
                  </a:lnTo>
                  <a:lnTo>
                    <a:pt x="221233" y="244983"/>
                  </a:lnTo>
                  <a:lnTo>
                    <a:pt x="2189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13419" y="2958210"/>
              <a:ext cx="221615" cy="851535"/>
            </a:xfrm>
            <a:custGeom>
              <a:avLst/>
              <a:gdLst/>
              <a:ahLst/>
              <a:cxnLst/>
              <a:rect l="l" t="t" r="r" b="b"/>
              <a:pathLst>
                <a:path w="221615" h="851535">
                  <a:moveTo>
                    <a:pt x="218948" y="0"/>
                  </a:moveTo>
                  <a:lnTo>
                    <a:pt x="221233" y="244983"/>
                  </a:lnTo>
                  <a:lnTo>
                    <a:pt x="176022" y="255904"/>
                  </a:lnTo>
                  <a:lnTo>
                    <a:pt x="212598" y="479551"/>
                  </a:lnTo>
                  <a:lnTo>
                    <a:pt x="165226" y="495808"/>
                  </a:lnTo>
                  <a:lnTo>
                    <a:pt x="179070" y="851407"/>
                  </a:lnTo>
                  <a:lnTo>
                    <a:pt x="44323" y="529843"/>
                  </a:lnTo>
                  <a:lnTo>
                    <a:pt x="100202" y="514603"/>
                  </a:lnTo>
                  <a:lnTo>
                    <a:pt x="18287" y="310261"/>
                  </a:lnTo>
                  <a:lnTo>
                    <a:pt x="86868" y="284352"/>
                  </a:lnTo>
                  <a:lnTo>
                    <a:pt x="0" y="69596"/>
                  </a:lnTo>
                  <a:lnTo>
                    <a:pt x="218948" y="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0" y="914400"/>
              <a:ext cx="720851" cy="72085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40" y="1752600"/>
              <a:ext cx="365759" cy="3657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240" y="2971800"/>
              <a:ext cx="365759" cy="36576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000" y="2345436"/>
              <a:ext cx="330707" cy="32766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292" y="5410200"/>
              <a:ext cx="315468" cy="31394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244" y="4800600"/>
              <a:ext cx="333756" cy="33375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200" y="3607307"/>
              <a:ext cx="278892" cy="27889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439" y="4191000"/>
              <a:ext cx="181356" cy="21183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484" y="4312920"/>
              <a:ext cx="240791" cy="24231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7971" y="3863407"/>
              <a:ext cx="637745" cy="82208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6089396" y="3000501"/>
            <a:ext cx="1692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Minutes,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3" name="object 113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4" name="object 114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099428" y="4199382"/>
            <a:ext cx="1016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Seconds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099428" y="3609797"/>
            <a:ext cx="1412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Mi</a:t>
            </a:r>
            <a:r>
              <a:rPr sz="2000" spc="-10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lise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15000" y="5486400"/>
            <a:ext cx="3131820" cy="360045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507365">
              <a:lnSpc>
                <a:spcPct val="100000"/>
              </a:lnSpc>
              <a:spcBef>
                <a:spcPts val="170"/>
              </a:spcBef>
            </a:pPr>
            <a:r>
              <a:rPr sz="2000" dirty="0">
                <a:latin typeface="Arial"/>
                <a:cs typeface="Arial"/>
              </a:rPr>
              <a:t>Hours, days,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243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Logic</a:t>
            </a:r>
            <a:r>
              <a:rPr spc="-95" dirty="0"/>
              <a:t> </a:t>
            </a:r>
            <a:r>
              <a:rPr spc="-5" dirty="0"/>
              <a:t>Bomb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8279"/>
            <a:ext cx="5864860" cy="32454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oldest types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malicious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code embedded in </a:t>
            </a:r>
            <a:r>
              <a:rPr sz="2400" spc="-5" dirty="0">
                <a:latin typeface="Arial"/>
                <a:cs typeface="Arial"/>
              </a:rPr>
              <a:t>legitimate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activated </a:t>
            </a:r>
            <a:r>
              <a:rPr sz="2400" spc="-5" dirty="0">
                <a:latin typeface="Arial"/>
                <a:cs typeface="Arial"/>
              </a:rPr>
              <a:t>when specified conditions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eg presence/absence of some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particular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date/time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particular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causes damage when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triggered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modify/delete files/disks, halt machine,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2822" y="381000"/>
            <a:ext cx="1513477" cy="15361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8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2541"/>
            <a:ext cx="266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Trojan</a:t>
            </a:r>
            <a:r>
              <a:rPr spc="-45" dirty="0"/>
              <a:t> </a:t>
            </a:r>
            <a:r>
              <a:rPr spc="-5" dirty="0"/>
              <a:t>Horse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56235" indent="-342900">
              <a:lnSpc>
                <a:spcPct val="100000"/>
              </a:lnSpc>
              <a:spcBef>
                <a:spcPts val="44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program </a:t>
            </a:r>
            <a:r>
              <a:rPr spc="-5" dirty="0"/>
              <a:t>with </a:t>
            </a:r>
            <a:r>
              <a:rPr dirty="0"/>
              <a:t>hidden</a:t>
            </a:r>
            <a:r>
              <a:rPr spc="35" dirty="0"/>
              <a:t> </a:t>
            </a:r>
            <a:r>
              <a:rPr dirty="0"/>
              <a:t>side-effects</a:t>
            </a:r>
          </a:p>
          <a:p>
            <a:pPr marL="756920" lvl="1" indent="-287020">
              <a:lnSpc>
                <a:spcPct val="100000"/>
              </a:lnSpc>
              <a:spcBef>
                <a:spcPts val="305"/>
              </a:spcBef>
              <a:buChar char="–"/>
              <a:tabLst>
                <a:tab pos="757555" algn="l"/>
              </a:tabLst>
            </a:pPr>
            <a:r>
              <a:rPr sz="2400" dirty="0">
                <a:latin typeface="Arial"/>
                <a:cs typeface="Arial"/>
              </a:rPr>
              <a:t>e.g. a </a:t>
            </a:r>
            <a:r>
              <a:rPr sz="2400" spc="-5" dirty="0">
                <a:latin typeface="Arial"/>
                <a:cs typeface="Arial"/>
              </a:rPr>
              <a:t>back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door</a:t>
            </a:r>
            <a:endParaRPr sz="2400">
              <a:latin typeface="Arial"/>
              <a:cs typeface="Arial"/>
            </a:endParaRPr>
          </a:p>
          <a:p>
            <a:pPr marL="356235" indent="-342900">
              <a:lnSpc>
                <a:spcPct val="100000"/>
              </a:lnSpc>
              <a:spcBef>
                <a:spcPts val="32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program </a:t>
            </a:r>
            <a:r>
              <a:rPr spc="-5" dirty="0"/>
              <a:t>is </a:t>
            </a:r>
            <a:r>
              <a:rPr dirty="0"/>
              <a:t>usually superficially</a:t>
            </a:r>
            <a:r>
              <a:rPr spc="15" dirty="0"/>
              <a:t> </a:t>
            </a:r>
            <a:r>
              <a:rPr dirty="0"/>
              <a:t>attractive</a:t>
            </a:r>
          </a:p>
          <a:p>
            <a:pPr marL="756920" lvl="1" indent="-287020">
              <a:lnSpc>
                <a:spcPct val="100000"/>
              </a:lnSpc>
              <a:spcBef>
                <a:spcPts val="300"/>
              </a:spcBef>
              <a:buChar char="–"/>
              <a:tabLst>
                <a:tab pos="757555" algn="l"/>
              </a:tabLst>
            </a:pPr>
            <a:r>
              <a:rPr sz="2400" spc="-5" dirty="0">
                <a:latin typeface="Arial"/>
                <a:cs typeface="Arial"/>
              </a:rPr>
              <a:t>eg game, </a:t>
            </a:r>
            <a:r>
              <a:rPr sz="2400" dirty="0">
                <a:latin typeface="Arial"/>
                <a:cs typeface="Arial"/>
              </a:rPr>
              <a:t>s/w </a:t>
            </a:r>
            <a:r>
              <a:rPr sz="2400" spc="-5" dirty="0">
                <a:latin typeface="Arial"/>
                <a:cs typeface="Arial"/>
              </a:rPr>
              <a:t>upgrade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  <a:p>
            <a:pPr marL="356235" indent="-342900">
              <a:lnSpc>
                <a:spcPct val="100000"/>
              </a:lnSpc>
              <a:spcBef>
                <a:spcPts val="320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performs additional tasks </a:t>
            </a:r>
            <a:r>
              <a:rPr spc="-5" dirty="0"/>
              <a:t>when</a:t>
            </a:r>
            <a:r>
              <a:rPr spc="20" dirty="0"/>
              <a:t> </a:t>
            </a:r>
            <a:r>
              <a:rPr dirty="0"/>
              <a:t>executed</a:t>
            </a:r>
          </a:p>
          <a:p>
            <a:pPr marL="756920" lvl="1" indent="-287020">
              <a:lnSpc>
                <a:spcPts val="2735"/>
              </a:lnSpc>
              <a:spcBef>
                <a:spcPts val="305"/>
              </a:spcBef>
              <a:buChar char="–"/>
              <a:tabLst>
                <a:tab pos="757555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attacker to </a:t>
            </a:r>
            <a:r>
              <a:rPr sz="2400" spc="-5" dirty="0">
                <a:latin typeface="Arial"/>
                <a:cs typeface="Arial"/>
              </a:rPr>
              <a:t>indirectly gain access </a:t>
            </a:r>
            <a:r>
              <a:rPr sz="2400" dirty="0">
                <a:latin typeface="Arial"/>
                <a:cs typeface="Arial"/>
              </a:rPr>
              <a:t>they do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756920">
              <a:lnSpc>
                <a:spcPts val="2735"/>
              </a:lnSpc>
            </a:pPr>
            <a:r>
              <a:rPr sz="2400" spc="-5" dirty="0"/>
              <a:t>have</a:t>
            </a:r>
            <a:r>
              <a:rPr sz="2400" dirty="0"/>
              <a:t> </a:t>
            </a:r>
            <a:r>
              <a:rPr sz="2400" spc="-5" dirty="0"/>
              <a:t>directly</a:t>
            </a:r>
            <a:endParaRPr sz="2400"/>
          </a:p>
          <a:p>
            <a:pPr marL="356235" marR="5080" indent="-342900">
              <a:lnSpc>
                <a:spcPts val="3020"/>
              </a:lnSpc>
              <a:spcBef>
                <a:spcPts val="70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often used </a:t>
            </a:r>
            <a:r>
              <a:rPr spc="-5" dirty="0"/>
              <a:t>to </a:t>
            </a:r>
            <a:r>
              <a:rPr dirty="0"/>
              <a:t>propagate </a:t>
            </a:r>
            <a:r>
              <a:rPr spc="-5" dirty="0"/>
              <a:t>a </a:t>
            </a:r>
            <a:r>
              <a:rPr dirty="0"/>
              <a:t>virus/worm </a:t>
            </a:r>
            <a:r>
              <a:rPr spc="-5" dirty="0"/>
              <a:t>or to </a:t>
            </a:r>
            <a:r>
              <a:rPr dirty="0"/>
              <a:t>install  </a:t>
            </a:r>
            <a:r>
              <a:rPr spc="-5" dirty="0"/>
              <a:t>a</a:t>
            </a:r>
            <a:r>
              <a:rPr dirty="0"/>
              <a:t> backdoor</a:t>
            </a:r>
          </a:p>
          <a:p>
            <a:pPr marL="356235" indent="-342900">
              <a:lnSpc>
                <a:spcPct val="100000"/>
              </a:lnSpc>
              <a:spcBef>
                <a:spcPts val="300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… </a:t>
            </a:r>
            <a:r>
              <a:rPr dirty="0"/>
              <a:t>or </a:t>
            </a:r>
            <a:r>
              <a:rPr spc="-5" dirty="0"/>
              <a:t>simply to </a:t>
            </a:r>
            <a:r>
              <a:rPr dirty="0"/>
              <a:t>destroy</a:t>
            </a:r>
            <a:r>
              <a:rPr spc="5" dirty="0"/>
              <a:t> </a:t>
            </a:r>
            <a:r>
              <a:rPr spc="-5" dirty="0"/>
              <a:t>data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0" y="76200"/>
            <a:ext cx="1711452" cy="1905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385"/>
            <a:ext cx="146938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385"/>
            <a:ext cx="217614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8885" y="6290385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2027</Words>
  <Application>Microsoft Office PowerPoint</Application>
  <PresentationFormat>Ekran Gösterisi (4:3)</PresentationFormat>
  <Paragraphs>388</Paragraphs>
  <Slides>34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1" baseType="lpstr">
      <vt:lpstr>Sitka Small</vt:lpstr>
      <vt:lpstr>Calibri</vt:lpstr>
      <vt:lpstr>Arial</vt:lpstr>
      <vt:lpstr>Wingdings</vt:lpstr>
      <vt:lpstr>Times New Roman</vt:lpstr>
      <vt:lpstr>Courier New</vt:lpstr>
      <vt:lpstr>Office Theme</vt:lpstr>
      <vt:lpstr>PowerPoint Sunusu</vt:lpstr>
      <vt:lpstr>Outline</vt:lpstr>
      <vt:lpstr>How do computers get infected ?</vt:lpstr>
      <vt:lpstr>Malware types</vt:lpstr>
      <vt:lpstr>Exploits</vt:lpstr>
      <vt:lpstr>Backdoor or Trapdoor</vt:lpstr>
      <vt:lpstr>The Cyber Kill Chain</vt:lpstr>
      <vt:lpstr>Logic Bomb</vt:lpstr>
      <vt:lpstr>Trojan Horse</vt:lpstr>
      <vt:lpstr>Malicious Mobile Code</vt:lpstr>
      <vt:lpstr>Viruses</vt:lpstr>
      <vt:lpstr>Worms</vt:lpstr>
      <vt:lpstr>Worm Propagation Speed</vt:lpstr>
      <vt:lpstr>What is a botnet ?</vt:lpstr>
      <vt:lpstr>Botnet Architecture</vt:lpstr>
      <vt:lpstr>PowerPoint Sunusu</vt:lpstr>
      <vt:lpstr>The web application security challenge</vt:lpstr>
      <vt:lpstr>What is SQL?</vt:lpstr>
      <vt:lpstr>SQL at back-end of websites</vt:lpstr>
      <vt:lpstr>What is SQL Injection?</vt:lpstr>
      <vt:lpstr>What is SQL Injection?</vt:lpstr>
      <vt:lpstr>XKCD – Little Bobby tables</vt:lpstr>
      <vt:lpstr>Stored XSS</vt:lpstr>
      <vt:lpstr>Stored XSS</vt:lpstr>
      <vt:lpstr>Preventing SQL Injection and XSS</vt:lpstr>
      <vt:lpstr>Broken Authentication and Session Mgmt</vt:lpstr>
      <vt:lpstr>Broken Authentication and Session Mgmnt  Problem and Fix</vt:lpstr>
      <vt:lpstr>OWASP</vt:lpstr>
      <vt:lpstr>Top-10 Web Application Risks</vt:lpstr>
      <vt:lpstr>General Data Protection Regulation</vt:lpstr>
      <vt:lpstr>Security by Design  is a legal requirement under GDPR</vt:lpstr>
      <vt:lpstr>Agile Software Development</vt:lpstr>
      <vt:lpstr>Secure Agile Software Development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2</cp:revision>
  <dcterms:created xsi:type="dcterms:W3CDTF">2020-12-09T05:40:14Z</dcterms:created>
  <dcterms:modified xsi:type="dcterms:W3CDTF">2021-01-01T20:40:57Z</dcterms:modified>
</cp:coreProperties>
</file>